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86575" cy="1001712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22" autoAdjust="0"/>
    <p:restoredTop sz="94660"/>
  </p:normalViewPr>
  <p:slideViewPr>
    <p:cSldViewPr snapToGrid="0">
      <p:cViewPr varScale="1">
        <p:scale>
          <a:sx n="93" d="100"/>
          <a:sy n="93" d="100"/>
        </p:scale>
        <p:origin x="136" y="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044C263-4345-7704-B987-4CFE830CED18}"/>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78DA7807-34D9-CD8C-749A-30F4251CF3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75D82765-71C4-33B2-461D-E817C8985C5F}"/>
              </a:ext>
            </a:extLst>
          </p:cNvPr>
          <p:cNvSpPr>
            <a:spLocks noGrp="1"/>
          </p:cNvSpPr>
          <p:nvPr>
            <p:ph type="dt" sz="half" idx="10"/>
          </p:nvPr>
        </p:nvSpPr>
        <p:spPr/>
        <p:txBody>
          <a:bodyPr/>
          <a:lstStyle/>
          <a:p>
            <a:fld id="{C41E96EF-55DD-437E-B9C4-5FA6E94800F6}" type="datetimeFigureOut">
              <a:rPr kumimoji="1" lang="ja-JP" altLang="en-US" smtClean="0"/>
              <a:t>2026/3/28</a:t>
            </a:fld>
            <a:endParaRPr kumimoji="1" lang="ja-JP" altLang="en-US"/>
          </a:p>
        </p:txBody>
      </p:sp>
      <p:sp>
        <p:nvSpPr>
          <p:cNvPr id="5" name="フッター プレースホルダー 4">
            <a:extLst>
              <a:ext uri="{FF2B5EF4-FFF2-40B4-BE49-F238E27FC236}">
                <a16:creationId xmlns:a16="http://schemas.microsoft.com/office/drawing/2014/main" id="{25D4094D-6D0C-01FB-9993-5EB8897A8A1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3213D0C-0E36-5C21-9AE7-3B7F2A28ABA6}"/>
              </a:ext>
            </a:extLst>
          </p:cNvPr>
          <p:cNvSpPr>
            <a:spLocks noGrp="1"/>
          </p:cNvSpPr>
          <p:nvPr>
            <p:ph type="sldNum" sz="quarter" idx="12"/>
          </p:nvPr>
        </p:nvSpPr>
        <p:spPr/>
        <p:txBody>
          <a:bodyPr/>
          <a:lstStyle/>
          <a:p>
            <a:fld id="{D360FD53-2DAC-48A5-840F-43B425E93801}" type="slidenum">
              <a:rPr kumimoji="1" lang="ja-JP" altLang="en-US" smtClean="0"/>
              <a:t>‹#›</a:t>
            </a:fld>
            <a:endParaRPr kumimoji="1" lang="ja-JP" altLang="en-US"/>
          </a:p>
        </p:txBody>
      </p:sp>
    </p:spTree>
    <p:extLst>
      <p:ext uri="{BB962C8B-B14F-4D97-AF65-F5344CB8AC3E}">
        <p14:creationId xmlns:p14="http://schemas.microsoft.com/office/powerpoint/2010/main" val="1506275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E6B7222-57E0-4C5D-B108-D6B4435CFA29}"/>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7BB99C9-9C6D-5554-A545-5AAD5B9EDA7F}"/>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02E7A02-6105-101B-C663-276CBC42F96C}"/>
              </a:ext>
            </a:extLst>
          </p:cNvPr>
          <p:cNvSpPr>
            <a:spLocks noGrp="1"/>
          </p:cNvSpPr>
          <p:nvPr>
            <p:ph type="dt" sz="half" idx="10"/>
          </p:nvPr>
        </p:nvSpPr>
        <p:spPr/>
        <p:txBody>
          <a:bodyPr/>
          <a:lstStyle/>
          <a:p>
            <a:fld id="{C41E96EF-55DD-437E-B9C4-5FA6E94800F6}" type="datetimeFigureOut">
              <a:rPr kumimoji="1" lang="ja-JP" altLang="en-US" smtClean="0"/>
              <a:t>2026/3/28</a:t>
            </a:fld>
            <a:endParaRPr kumimoji="1" lang="ja-JP" altLang="en-US"/>
          </a:p>
        </p:txBody>
      </p:sp>
      <p:sp>
        <p:nvSpPr>
          <p:cNvPr id="5" name="フッター プレースホルダー 4">
            <a:extLst>
              <a:ext uri="{FF2B5EF4-FFF2-40B4-BE49-F238E27FC236}">
                <a16:creationId xmlns:a16="http://schemas.microsoft.com/office/drawing/2014/main" id="{2B877943-A245-8EC6-6ADC-E05D0B2B90D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F856E46-6496-EE84-BEC3-93E7C5BD64FE}"/>
              </a:ext>
            </a:extLst>
          </p:cNvPr>
          <p:cNvSpPr>
            <a:spLocks noGrp="1"/>
          </p:cNvSpPr>
          <p:nvPr>
            <p:ph type="sldNum" sz="quarter" idx="12"/>
          </p:nvPr>
        </p:nvSpPr>
        <p:spPr/>
        <p:txBody>
          <a:bodyPr/>
          <a:lstStyle/>
          <a:p>
            <a:fld id="{D360FD53-2DAC-48A5-840F-43B425E93801}" type="slidenum">
              <a:rPr kumimoji="1" lang="ja-JP" altLang="en-US" smtClean="0"/>
              <a:t>‹#›</a:t>
            </a:fld>
            <a:endParaRPr kumimoji="1" lang="ja-JP" altLang="en-US"/>
          </a:p>
        </p:txBody>
      </p:sp>
    </p:spTree>
    <p:extLst>
      <p:ext uri="{BB962C8B-B14F-4D97-AF65-F5344CB8AC3E}">
        <p14:creationId xmlns:p14="http://schemas.microsoft.com/office/powerpoint/2010/main" val="29013997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7EA937A0-7E92-3F66-19AD-1C560DA024D3}"/>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5E837813-6B7C-7797-06E8-AA352168F3B4}"/>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396E6E1-5365-EF4F-3518-9EF1413A36FA}"/>
              </a:ext>
            </a:extLst>
          </p:cNvPr>
          <p:cNvSpPr>
            <a:spLocks noGrp="1"/>
          </p:cNvSpPr>
          <p:nvPr>
            <p:ph type="dt" sz="half" idx="10"/>
          </p:nvPr>
        </p:nvSpPr>
        <p:spPr/>
        <p:txBody>
          <a:bodyPr/>
          <a:lstStyle/>
          <a:p>
            <a:fld id="{C41E96EF-55DD-437E-B9C4-5FA6E94800F6}" type="datetimeFigureOut">
              <a:rPr kumimoji="1" lang="ja-JP" altLang="en-US" smtClean="0"/>
              <a:t>2026/3/28</a:t>
            </a:fld>
            <a:endParaRPr kumimoji="1" lang="ja-JP" altLang="en-US"/>
          </a:p>
        </p:txBody>
      </p:sp>
      <p:sp>
        <p:nvSpPr>
          <p:cNvPr id="5" name="フッター プレースホルダー 4">
            <a:extLst>
              <a:ext uri="{FF2B5EF4-FFF2-40B4-BE49-F238E27FC236}">
                <a16:creationId xmlns:a16="http://schemas.microsoft.com/office/drawing/2014/main" id="{DF76F287-05A1-9AED-D36E-56E6B1C14DE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34BE1D0-448A-8D94-A185-E5004878D5C0}"/>
              </a:ext>
            </a:extLst>
          </p:cNvPr>
          <p:cNvSpPr>
            <a:spLocks noGrp="1"/>
          </p:cNvSpPr>
          <p:nvPr>
            <p:ph type="sldNum" sz="quarter" idx="12"/>
          </p:nvPr>
        </p:nvSpPr>
        <p:spPr/>
        <p:txBody>
          <a:bodyPr/>
          <a:lstStyle/>
          <a:p>
            <a:fld id="{D360FD53-2DAC-48A5-840F-43B425E93801}" type="slidenum">
              <a:rPr kumimoji="1" lang="ja-JP" altLang="en-US" smtClean="0"/>
              <a:t>‹#›</a:t>
            </a:fld>
            <a:endParaRPr kumimoji="1" lang="ja-JP" altLang="en-US"/>
          </a:p>
        </p:txBody>
      </p:sp>
    </p:spTree>
    <p:extLst>
      <p:ext uri="{BB962C8B-B14F-4D97-AF65-F5344CB8AC3E}">
        <p14:creationId xmlns:p14="http://schemas.microsoft.com/office/powerpoint/2010/main" val="1216392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871E406-3C5E-7C42-D0BA-F7274D8BC9A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D51E3B3-D10C-3F3F-2417-654309BEFE7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A9FDC1F-7AB3-344E-8532-F1953FF50649}"/>
              </a:ext>
            </a:extLst>
          </p:cNvPr>
          <p:cNvSpPr>
            <a:spLocks noGrp="1"/>
          </p:cNvSpPr>
          <p:nvPr>
            <p:ph type="dt" sz="half" idx="10"/>
          </p:nvPr>
        </p:nvSpPr>
        <p:spPr/>
        <p:txBody>
          <a:bodyPr/>
          <a:lstStyle/>
          <a:p>
            <a:fld id="{C41E96EF-55DD-437E-B9C4-5FA6E94800F6}" type="datetimeFigureOut">
              <a:rPr kumimoji="1" lang="ja-JP" altLang="en-US" smtClean="0"/>
              <a:t>2026/3/28</a:t>
            </a:fld>
            <a:endParaRPr kumimoji="1" lang="ja-JP" altLang="en-US"/>
          </a:p>
        </p:txBody>
      </p:sp>
      <p:sp>
        <p:nvSpPr>
          <p:cNvPr id="5" name="フッター プレースホルダー 4">
            <a:extLst>
              <a:ext uri="{FF2B5EF4-FFF2-40B4-BE49-F238E27FC236}">
                <a16:creationId xmlns:a16="http://schemas.microsoft.com/office/drawing/2014/main" id="{4563F8B7-20BC-8B52-0B33-78C72977009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2C3DDA8-7228-76CA-7B99-32871493F783}"/>
              </a:ext>
            </a:extLst>
          </p:cNvPr>
          <p:cNvSpPr>
            <a:spLocks noGrp="1"/>
          </p:cNvSpPr>
          <p:nvPr>
            <p:ph type="sldNum" sz="quarter" idx="12"/>
          </p:nvPr>
        </p:nvSpPr>
        <p:spPr/>
        <p:txBody>
          <a:bodyPr/>
          <a:lstStyle/>
          <a:p>
            <a:fld id="{D360FD53-2DAC-48A5-840F-43B425E93801}" type="slidenum">
              <a:rPr kumimoji="1" lang="ja-JP" altLang="en-US" smtClean="0"/>
              <a:t>‹#›</a:t>
            </a:fld>
            <a:endParaRPr kumimoji="1" lang="ja-JP" altLang="en-US"/>
          </a:p>
        </p:txBody>
      </p:sp>
    </p:spTree>
    <p:extLst>
      <p:ext uri="{BB962C8B-B14F-4D97-AF65-F5344CB8AC3E}">
        <p14:creationId xmlns:p14="http://schemas.microsoft.com/office/powerpoint/2010/main" val="29132363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CE9551-1B30-880E-3F4E-364F7BB0AD94}"/>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5FE6B9B-6068-98B2-F037-E1E016E3510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9621E049-8D2F-EA08-A365-1A6CDCFA0198}"/>
              </a:ext>
            </a:extLst>
          </p:cNvPr>
          <p:cNvSpPr>
            <a:spLocks noGrp="1"/>
          </p:cNvSpPr>
          <p:nvPr>
            <p:ph type="dt" sz="half" idx="10"/>
          </p:nvPr>
        </p:nvSpPr>
        <p:spPr/>
        <p:txBody>
          <a:bodyPr/>
          <a:lstStyle/>
          <a:p>
            <a:fld id="{C41E96EF-55DD-437E-B9C4-5FA6E94800F6}" type="datetimeFigureOut">
              <a:rPr kumimoji="1" lang="ja-JP" altLang="en-US" smtClean="0"/>
              <a:t>2026/3/28</a:t>
            </a:fld>
            <a:endParaRPr kumimoji="1" lang="ja-JP" altLang="en-US"/>
          </a:p>
        </p:txBody>
      </p:sp>
      <p:sp>
        <p:nvSpPr>
          <p:cNvPr id="5" name="フッター プレースホルダー 4">
            <a:extLst>
              <a:ext uri="{FF2B5EF4-FFF2-40B4-BE49-F238E27FC236}">
                <a16:creationId xmlns:a16="http://schemas.microsoft.com/office/drawing/2014/main" id="{FFE303C4-BA00-4B09-9E2B-07F92B9C7A8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62B7483-B223-C0A8-ABD7-38CB153519AD}"/>
              </a:ext>
            </a:extLst>
          </p:cNvPr>
          <p:cNvSpPr>
            <a:spLocks noGrp="1"/>
          </p:cNvSpPr>
          <p:nvPr>
            <p:ph type="sldNum" sz="quarter" idx="12"/>
          </p:nvPr>
        </p:nvSpPr>
        <p:spPr/>
        <p:txBody>
          <a:bodyPr/>
          <a:lstStyle/>
          <a:p>
            <a:fld id="{D360FD53-2DAC-48A5-840F-43B425E93801}" type="slidenum">
              <a:rPr kumimoji="1" lang="ja-JP" altLang="en-US" smtClean="0"/>
              <a:t>‹#›</a:t>
            </a:fld>
            <a:endParaRPr kumimoji="1" lang="ja-JP" altLang="en-US"/>
          </a:p>
        </p:txBody>
      </p:sp>
    </p:spTree>
    <p:extLst>
      <p:ext uri="{BB962C8B-B14F-4D97-AF65-F5344CB8AC3E}">
        <p14:creationId xmlns:p14="http://schemas.microsoft.com/office/powerpoint/2010/main" val="19201918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2597224-B53B-9941-CCD4-944A473C9EB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18C93E4-3EEC-DDAF-1C37-88625CFEE18F}"/>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C9C59EE-12F9-4DFF-A9FC-1D738E748742}"/>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EA4C2C77-4474-B25A-558E-7B856628900F}"/>
              </a:ext>
            </a:extLst>
          </p:cNvPr>
          <p:cNvSpPr>
            <a:spLocks noGrp="1"/>
          </p:cNvSpPr>
          <p:nvPr>
            <p:ph type="dt" sz="half" idx="10"/>
          </p:nvPr>
        </p:nvSpPr>
        <p:spPr/>
        <p:txBody>
          <a:bodyPr/>
          <a:lstStyle/>
          <a:p>
            <a:fld id="{C41E96EF-55DD-437E-B9C4-5FA6E94800F6}" type="datetimeFigureOut">
              <a:rPr kumimoji="1" lang="ja-JP" altLang="en-US" smtClean="0"/>
              <a:t>2026/3/28</a:t>
            </a:fld>
            <a:endParaRPr kumimoji="1" lang="ja-JP" altLang="en-US"/>
          </a:p>
        </p:txBody>
      </p:sp>
      <p:sp>
        <p:nvSpPr>
          <p:cNvPr id="6" name="フッター プレースホルダー 5">
            <a:extLst>
              <a:ext uri="{FF2B5EF4-FFF2-40B4-BE49-F238E27FC236}">
                <a16:creationId xmlns:a16="http://schemas.microsoft.com/office/drawing/2014/main" id="{1BF9C114-5A3E-B047-8687-AE71441032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1BD9568-3454-9FD9-25D4-6422636C5BD7}"/>
              </a:ext>
            </a:extLst>
          </p:cNvPr>
          <p:cNvSpPr>
            <a:spLocks noGrp="1"/>
          </p:cNvSpPr>
          <p:nvPr>
            <p:ph type="sldNum" sz="quarter" idx="12"/>
          </p:nvPr>
        </p:nvSpPr>
        <p:spPr/>
        <p:txBody>
          <a:bodyPr/>
          <a:lstStyle/>
          <a:p>
            <a:fld id="{D360FD53-2DAC-48A5-840F-43B425E93801}" type="slidenum">
              <a:rPr kumimoji="1" lang="ja-JP" altLang="en-US" smtClean="0"/>
              <a:t>‹#›</a:t>
            </a:fld>
            <a:endParaRPr kumimoji="1" lang="ja-JP" altLang="en-US"/>
          </a:p>
        </p:txBody>
      </p:sp>
    </p:spTree>
    <p:extLst>
      <p:ext uri="{BB962C8B-B14F-4D97-AF65-F5344CB8AC3E}">
        <p14:creationId xmlns:p14="http://schemas.microsoft.com/office/powerpoint/2010/main" val="19100252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0A6004A-F19E-AD59-01F0-37B7FC6611FA}"/>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B377DE2-B4C2-4AFF-40C0-E13B3688A80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FD5F639C-9A2B-FEE9-C0E2-A7E31B80A29F}"/>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7698E3C1-5954-315A-BAEA-71807EF3A8D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D8078B05-6BEA-F779-21C6-4E85A9EB6B8C}"/>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2F478F89-BA89-CEB5-5FF9-14CAED8E6DDC}"/>
              </a:ext>
            </a:extLst>
          </p:cNvPr>
          <p:cNvSpPr>
            <a:spLocks noGrp="1"/>
          </p:cNvSpPr>
          <p:nvPr>
            <p:ph type="dt" sz="half" idx="10"/>
          </p:nvPr>
        </p:nvSpPr>
        <p:spPr/>
        <p:txBody>
          <a:bodyPr/>
          <a:lstStyle/>
          <a:p>
            <a:fld id="{C41E96EF-55DD-437E-B9C4-5FA6E94800F6}" type="datetimeFigureOut">
              <a:rPr kumimoji="1" lang="ja-JP" altLang="en-US" smtClean="0"/>
              <a:t>2026/3/28</a:t>
            </a:fld>
            <a:endParaRPr kumimoji="1" lang="ja-JP" altLang="en-US"/>
          </a:p>
        </p:txBody>
      </p:sp>
      <p:sp>
        <p:nvSpPr>
          <p:cNvPr id="8" name="フッター プレースホルダー 7">
            <a:extLst>
              <a:ext uri="{FF2B5EF4-FFF2-40B4-BE49-F238E27FC236}">
                <a16:creationId xmlns:a16="http://schemas.microsoft.com/office/drawing/2014/main" id="{5B7AF594-A84A-6737-039B-1195B2250E99}"/>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53B88A07-840C-CEDB-1CDF-7C3B5811ACAD}"/>
              </a:ext>
            </a:extLst>
          </p:cNvPr>
          <p:cNvSpPr>
            <a:spLocks noGrp="1"/>
          </p:cNvSpPr>
          <p:nvPr>
            <p:ph type="sldNum" sz="quarter" idx="12"/>
          </p:nvPr>
        </p:nvSpPr>
        <p:spPr/>
        <p:txBody>
          <a:bodyPr/>
          <a:lstStyle/>
          <a:p>
            <a:fld id="{D360FD53-2DAC-48A5-840F-43B425E93801}" type="slidenum">
              <a:rPr kumimoji="1" lang="ja-JP" altLang="en-US" smtClean="0"/>
              <a:t>‹#›</a:t>
            </a:fld>
            <a:endParaRPr kumimoji="1" lang="ja-JP" altLang="en-US"/>
          </a:p>
        </p:txBody>
      </p:sp>
    </p:spTree>
    <p:extLst>
      <p:ext uri="{BB962C8B-B14F-4D97-AF65-F5344CB8AC3E}">
        <p14:creationId xmlns:p14="http://schemas.microsoft.com/office/powerpoint/2010/main" val="34946568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D8801F5-8698-E835-2431-FA07326403B1}"/>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693B1569-73C4-6060-3B7B-2B886AE71245}"/>
              </a:ext>
            </a:extLst>
          </p:cNvPr>
          <p:cNvSpPr>
            <a:spLocks noGrp="1"/>
          </p:cNvSpPr>
          <p:nvPr>
            <p:ph type="dt" sz="half" idx="10"/>
          </p:nvPr>
        </p:nvSpPr>
        <p:spPr/>
        <p:txBody>
          <a:bodyPr/>
          <a:lstStyle/>
          <a:p>
            <a:fld id="{C41E96EF-55DD-437E-B9C4-5FA6E94800F6}" type="datetimeFigureOut">
              <a:rPr kumimoji="1" lang="ja-JP" altLang="en-US" smtClean="0"/>
              <a:t>2026/3/28</a:t>
            </a:fld>
            <a:endParaRPr kumimoji="1" lang="ja-JP" altLang="en-US"/>
          </a:p>
        </p:txBody>
      </p:sp>
      <p:sp>
        <p:nvSpPr>
          <p:cNvPr id="4" name="フッター プレースホルダー 3">
            <a:extLst>
              <a:ext uri="{FF2B5EF4-FFF2-40B4-BE49-F238E27FC236}">
                <a16:creationId xmlns:a16="http://schemas.microsoft.com/office/drawing/2014/main" id="{008AE7B9-BB30-CFEF-60E3-B29F21A090BE}"/>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B46B2193-BBAD-10CC-106E-B6C0FC5B5445}"/>
              </a:ext>
            </a:extLst>
          </p:cNvPr>
          <p:cNvSpPr>
            <a:spLocks noGrp="1"/>
          </p:cNvSpPr>
          <p:nvPr>
            <p:ph type="sldNum" sz="quarter" idx="12"/>
          </p:nvPr>
        </p:nvSpPr>
        <p:spPr/>
        <p:txBody>
          <a:bodyPr/>
          <a:lstStyle/>
          <a:p>
            <a:fld id="{D360FD53-2DAC-48A5-840F-43B425E93801}" type="slidenum">
              <a:rPr kumimoji="1" lang="ja-JP" altLang="en-US" smtClean="0"/>
              <a:t>‹#›</a:t>
            </a:fld>
            <a:endParaRPr kumimoji="1" lang="ja-JP" altLang="en-US"/>
          </a:p>
        </p:txBody>
      </p:sp>
    </p:spTree>
    <p:extLst>
      <p:ext uri="{BB962C8B-B14F-4D97-AF65-F5344CB8AC3E}">
        <p14:creationId xmlns:p14="http://schemas.microsoft.com/office/powerpoint/2010/main" val="15275817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83E1067-9E6E-8519-4C60-67577CFBF3FB}"/>
              </a:ext>
            </a:extLst>
          </p:cNvPr>
          <p:cNvSpPr>
            <a:spLocks noGrp="1"/>
          </p:cNvSpPr>
          <p:nvPr>
            <p:ph type="dt" sz="half" idx="10"/>
          </p:nvPr>
        </p:nvSpPr>
        <p:spPr/>
        <p:txBody>
          <a:bodyPr/>
          <a:lstStyle/>
          <a:p>
            <a:fld id="{C41E96EF-55DD-437E-B9C4-5FA6E94800F6}" type="datetimeFigureOut">
              <a:rPr kumimoji="1" lang="ja-JP" altLang="en-US" smtClean="0"/>
              <a:t>2026/3/28</a:t>
            </a:fld>
            <a:endParaRPr kumimoji="1" lang="ja-JP" altLang="en-US"/>
          </a:p>
        </p:txBody>
      </p:sp>
      <p:sp>
        <p:nvSpPr>
          <p:cNvPr id="3" name="フッター プレースホルダー 2">
            <a:extLst>
              <a:ext uri="{FF2B5EF4-FFF2-40B4-BE49-F238E27FC236}">
                <a16:creationId xmlns:a16="http://schemas.microsoft.com/office/drawing/2014/main" id="{5050AC78-58D3-019D-E3D9-2C71AB150E62}"/>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C118AC0-1F04-5089-8A06-89D0A731033E}"/>
              </a:ext>
            </a:extLst>
          </p:cNvPr>
          <p:cNvSpPr>
            <a:spLocks noGrp="1"/>
          </p:cNvSpPr>
          <p:nvPr>
            <p:ph type="sldNum" sz="quarter" idx="12"/>
          </p:nvPr>
        </p:nvSpPr>
        <p:spPr/>
        <p:txBody>
          <a:bodyPr/>
          <a:lstStyle/>
          <a:p>
            <a:fld id="{D360FD53-2DAC-48A5-840F-43B425E93801}" type="slidenum">
              <a:rPr kumimoji="1" lang="ja-JP" altLang="en-US" smtClean="0"/>
              <a:t>‹#›</a:t>
            </a:fld>
            <a:endParaRPr kumimoji="1" lang="ja-JP" altLang="en-US"/>
          </a:p>
        </p:txBody>
      </p:sp>
    </p:spTree>
    <p:extLst>
      <p:ext uri="{BB962C8B-B14F-4D97-AF65-F5344CB8AC3E}">
        <p14:creationId xmlns:p14="http://schemas.microsoft.com/office/powerpoint/2010/main" val="6148352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60C6301-C4CB-36D8-A1F6-9B5AC512D30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3892FD2-CE6A-B034-2DEA-86417A8B9CE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4BD14A9D-832B-21D9-DC3F-AE5E07E354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84F99AE-E8E1-4793-94F4-D4D846850216}"/>
              </a:ext>
            </a:extLst>
          </p:cNvPr>
          <p:cNvSpPr>
            <a:spLocks noGrp="1"/>
          </p:cNvSpPr>
          <p:nvPr>
            <p:ph type="dt" sz="half" idx="10"/>
          </p:nvPr>
        </p:nvSpPr>
        <p:spPr/>
        <p:txBody>
          <a:bodyPr/>
          <a:lstStyle/>
          <a:p>
            <a:fld id="{C41E96EF-55DD-437E-B9C4-5FA6E94800F6}" type="datetimeFigureOut">
              <a:rPr kumimoji="1" lang="ja-JP" altLang="en-US" smtClean="0"/>
              <a:t>2026/3/28</a:t>
            </a:fld>
            <a:endParaRPr kumimoji="1" lang="ja-JP" altLang="en-US"/>
          </a:p>
        </p:txBody>
      </p:sp>
      <p:sp>
        <p:nvSpPr>
          <p:cNvPr id="6" name="フッター プレースホルダー 5">
            <a:extLst>
              <a:ext uri="{FF2B5EF4-FFF2-40B4-BE49-F238E27FC236}">
                <a16:creationId xmlns:a16="http://schemas.microsoft.com/office/drawing/2014/main" id="{077C6C44-CE7B-FC9B-9D24-5C5936229D6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FC34B82-A3CA-D322-8E77-59BEDD5831DF}"/>
              </a:ext>
            </a:extLst>
          </p:cNvPr>
          <p:cNvSpPr>
            <a:spLocks noGrp="1"/>
          </p:cNvSpPr>
          <p:nvPr>
            <p:ph type="sldNum" sz="quarter" idx="12"/>
          </p:nvPr>
        </p:nvSpPr>
        <p:spPr/>
        <p:txBody>
          <a:bodyPr/>
          <a:lstStyle/>
          <a:p>
            <a:fld id="{D360FD53-2DAC-48A5-840F-43B425E93801}" type="slidenum">
              <a:rPr kumimoji="1" lang="ja-JP" altLang="en-US" smtClean="0"/>
              <a:t>‹#›</a:t>
            </a:fld>
            <a:endParaRPr kumimoji="1" lang="ja-JP" altLang="en-US"/>
          </a:p>
        </p:txBody>
      </p:sp>
    </p:spTree>
    <p:extLst>
      <p:ext uri="{BB962C8B-B14F-4D97-AF65-F5344CB8AC3E}">
        <p14:creationId xmlns:p14="http://schemas.microsoft.com/office/powerpoint/2010/main" val="35613327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4F2EBAA-7A78-E81B-CA50-4B97972472A5}"/>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6C37B7BE-F23E-CA7D-CFE2-5F7D10B081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B5638F29-E4C3-0DC4-1E03-C737963C46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690114F-5E2A-76CC-EF87-3EF6614B9A16}"/>
              </a:ext>
            </a:extLst>
          </p:cNvPr>
          <p:cNvSpPr>
            <a:spLocks noGrp="1"/>
          </p:cNvSpPr>
          <p:nvPr>
            <p:ph type="dt" sz="half" idx="10"/>
          </p:nvPr>
        </p:nvSpPr>
        <p:spPr/>
        <p:txBody>
          <a:bodyPr/>
          <a:lstStyle/>
          <a:p>
            <a:fld id="{C41E96EF-55DD-437E-B9C4-5FA6E94800F6}" type="datetimeFigureOut">
              <a:rPr kumimoji="1" lang="ja-JP" altLang="en-US" smtClean="0"/>
              <a:t>2026/3/28</a:t>
            </a:fld>
            <a:endParaRPr kumimoji="1" lang="ja-JP" altLang="en-US"/>
          </a:p>
        </p:txBody>
      </p:sp>
      <p:sp>
        <p:nvSpPr>
          <p:cNvPr id="6" name="フッター プレースホルダー 5">
            <a:extLst>
              <a:ext uri="{FF2B5EF4-FFF2-40B4-BE49-F238E27FC236}">
                <a16:creationId xmlns:a16="http://schemas.microsoft.com/office/drawing/2014/main" id="{A4E8671D-8302-50B1-D2F5-07592813BC3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0460CEA-86FB-DCE8-F9B1-9EE5F3DBFF8B}"/>
              </a:ext>
            </a:extLst>
          </p:cNvPr>
          <p:cNvSpPr>
            <a:spLocks noGrp="1"/>
          </p:cNvSpPr>
          <p:nvPr>
            <p:ph type="sldNum" sz="quarter" idx="12"/>
          </p:nvPr>
        </p:nvSpPr>
        <p:spPr/>
        <p:txBody>
          <a:bodyPr/>
          <a:lstStyle/>
          <a:p>
            <a:fld id="{D360FD53-2DAC-48A5-840F-43B425E93801}" type="slidenum">
              <a:rPr kumimoji="1" lang="ja-JP" altLang="en-US" smtClean="0"/>
              <a:t>‹#›</a:t>
            </a:fld>
            <a:endParaRPr kumimoji="1" lang="ja-JP" altLang="en-US"/>
          </a:p>
        </p:txBody>
      </p:sp>
    </p:spTree>
    <p:extLst>
      <p:ext uri="{BB962C8B-B14F-4D97-AF65-F5344CB8AC3E}">
        <p14:creationId xmlns:p14="http://schemas.microsoft.com/office/powerpoint/2010/main" val="24706410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8FEA6C38-7842-74DB-E285-FCE734DE0EE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4B802DA-961C-B523-84EC-3E9054597EC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F96AD32-FA6F-B732-9202-1B584E6D552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1E96EF-55DD-437E-B9C4-5FA6E94800F6}" type="datetimeFigureOut">
              <a:rPr kumimoji="1" lang="ja-JP" altLang="en-US" smtClean="0"/>
              <a:t>2026/3/28</a:t>
            </a:fld>
            <a:endParaRPr kumimoji="1" lang="ja-JP" altLang="en-US"/>
          </a:p>
        </p:txBody>
      </p:sp>
      <p:sp>
        <p:nvSpPr>
          <p:cNvPr id="5" name="フッター プレースホルダー 4">
            <a:extLst>
              <a:ext uri="{FF2B5EF4-FFF2-40B4-BE49-F238E27FC236}">
                <a16:creationId xmlns:a16="http://schemas.microsoft.com/office/drawing/2014/main" id="{142C8494-B3DE-1E02-DB9A-7AD748AA9F4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50098AA4-91CF-A7FB-5AE4-9804FB7E2EB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60FD53-2DAC-48A5-840F-43B425E93801}" type="slidenum">
              <a:rPr kumimoji="1" lang="ja-JP" altLang="en-US" smtClean="0"/>
              <a:t>‹#›</a:t>
            </a:fld>
            <a:endParaRPr kumimoji="1" lang="ja-JP" altLang="en-US"/>
          </a:p>
        </p:txBody>
      </p:sp>
    </p:spTree>
    <p:extLst>
      <p:ext uri="{BB962C8B-B14F-4D97-AF65-F5344CB8AC3E}">
        <p14:creationId xmlns:p14="http://schemas.microsoft.com/office/powerpoint/2010/main" val="6359789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F118877-6A3C-1577-C249-396BBCACEDE3}"/>
              </a:ext>
            </a:extLst>
          </p:cNvPr>
          <p:cNvSpPr txBox="1"/>
          <p:nvPr/>
        </p:nvSpPr>
        <p:spPr>
          <a:xfrm>
            <a:off x="242636" y="230282"/>
            <a:ext cx="11706727" cy="400110"/>
          </a:xfrm>
          <a:prstGeom prst="rect">
            <a:avLst/>
          </a:prstGeom>
          <a:noFill/>
        </p:spPr>
        <p:txBody>
          <a:bodyPr wrap="square">
            <a:spAutoFit/>
          </a:bodyPr>
          <a:lstStyle/>
          <a:p>
            <a:r>
              <a:rPr lang="ja-JP" altLang="en-US" sz="2000" b="1" i="0" u="none" strike="noStrike" dirty="0">
                <a:solidFill>
                  <a:srgbClr val="00B050"/>
                </a:solidFill>
                <a:effectLst/>
                <a:latin typeface="AR PハイカラPOP体H04" panose="040B0900000000000000" pitchFamily="50" charset="-128"/>
                <a:ea typeface="AR PハイカラPOP体H04" panose="040B0900000000000000" pitchFamily="50" charset="-128"/>
              </a:rPr>
              <a:t>大内宿　春から初夏の</a:t>
            </a:r>
            <a:r>
              <a:rPr lang="ja-JP" altLang="en-US" sz="2000" b="1" dirty="0">
                <a:solidFill>
                  <a:srgbClr val="00B050"/>
                </a:solidFill>
                <a:latin typeface="AR PハイカラPOP体H04" panose="040B0900000000000000" pitchFamily="50" charset="-128"/>
                <a:ea typeface="AR PハイカラPOP体H04" panose="040B0900000000000000" pitchFamily="50" charset="-128"/>
              </a:rPr>
              <a:t>おすすめ</a:t>
            </a:r>
            <a:r>
              <a:rPr lang="ja-JP" altLang="en-US" sz="2000" b="1" i="0" u="none" strike="noStrike" dirty="0">
                <a:solidFill>
                  <a:srgbClr val="00B050"/>
                </a:solidFill>
                <a:effectLst/>
                <a:latin typeface="AR PハイカラPOP体H04" panose="040B0900000000000000" pitchFamily="50" charset="-128"/>
                <a:ea typeface="AR PハイカラPOP体H04" panose="040B0900000000000000" pitchFamily="50" charset="-128"/>
              </a:rPr>
              <a:t>観光プラン</a:t>
            </a:r>
            <a:r>
              <a:rPr lang="ja-JP" altLang="en-US" sz="1400" b="1" i="0" u="none" strike="noStrike" dirty="0">
                <a:solidFill>
                  <a:srgbClr val="00B050"/>
                </a:solidFill>
                <a:effectLst/>
                <a:latin typeface="AR PハイカラPOP体H04" panose="040B0900000000000000" pitchFamily="50" charset="-128"/>
                <a:ea typeface="AR PハイカラPOP体H04" panose="040B0900000000000000" pitchFamily="50" charset="-128"/>
              </a:rPr>
              <a:t>　</a:t>
            </a:r>
            <a:r>
              <a:rPr lang="ja-JP" altLang="en-US" sz="1400" dirty="0">
                <a:solidFill>
                  <a:srgbClr val="00B050"/>
                </a:solidFill>
                <a:effectLst/>
              </a:rPr>
              <a:t> </a:t>
            </a:r>
            <a:endParaRPr lang="ja-JP" altLang="en-US" sz="1400" dirty="0">
              <a:solidFill>
                <a:srgbClr val="00B050"/>
              </a:solidFill>
            </a:endParaRPr>
          </a:p>
        </p:txBody>
      </p:sp>
      <p:sp>
        <p:nvSpPr>
          <p:cNvPr id="16" name="テキスト ボックス 15">
            <a:extLst>
              <a:ext uri="{FF2B5EF4-FFF2-40B4-BE49-F238E27FC236}">
                <a16:creationId xmlns:a16="http://schemas.microsoft.com/office/drawing/2014/main" id="{9037361A-7429-890A-7A4B-75107F01AFAD}"/>
              </a:ext>
            </a:extLst>
          </p:cNvPr>
          <p:cNvSpPr txBox="1"/>
          <p:nvPr/>
        </p:nvSpPr>
        <p:spPr>
          <a:xfrm>
            <a:off x="398703" y="1730857"/>
            <a:ext cx="10970795" cy="1177245"/>
          </a:xfrm>
          <a:prstGeom prst="rect">
            <a:avLst/>
          </a:prstGeom>
          <a:noFill/>
          <a:ln>
            <a:solidFill>
              <a:schemeClr val="bg1">
                <a:lumMod val="65000"/>
              </a:schemeClr>
            </a:solidFill>
          </a:ln>
        </p:spPr>
        <p:txBody>
          <a:bodyPr wrap="square">
            <a:spAutoFit/>
          </a:bodyPr>
          <a:lstStyle/>
          <a:p>
            <a:r>
              <a:rPr lang="ja-JP" altLang="en-US" sz="1200" b="1" dirty="0">
                <a:solidFill>
                  <a:srgbClr val="00B050"/>
                </a:solidFill>
                <a:latin typeface="AR PハイカラPOP体H04" panose="040B0900000000000000" pitchFamily="50" charset="-128"/>
                <a:ea typeface="AR PハイカラPOP体H04" panose="040B0900000000000000" pitchFamily="50" charset="-128"/>
              </a:rPr>
              <a:t>伴久ご宿泊翌日のうちに東京方面まで帰る</a:t>
            </a:r>
            <a:endParaRPr lang="en-US" altLang="ja-JP" sz="1200" b="1" dirty="0">
              <a:solidFill>
                <a:srgbClr val="00B050"/>
              </a:solidFill>
              <a:latin typeface="AR PハイカラPOP体H04" panose="040B0900000000000000" pitchFamily="50" charset="-128"/>
              <a:ea typeface="AR PハイカラPOP体H04" panose="040B0900000000000000" pitchFamily="50" charset="-128"/>
            </a:endParaRPr>
          </a:p>
          <a:p>
            <a:r>
              <a:rPr lang="ja-JP" altLang="en-US" sz="1200" b="1" dirty="0">
                <a:solidFill>
                  <a:srgbClr val="00B050"/>
                </a:solidFill>
                <a:latin typeface="AR PハイカラPOP体H04" panose="040B0900000000000000" pitchFamily="50" charset="-128"/>
                <a:ea typeface="AR PハイカラPOP体H04" panose="040B0900000000000000" pitchFamily="50" charset="-128"/>
              </a:rPr>
              <a:t>　</a:t>
            </a:r>
            <a:r>
              <a:rPr lang="ja-JP" altLang="en-US" sz="1200" b="1" dirty="0">
                <a:solidFill>
                  <a:srgbClr val="7030A0"/>
                </a:solidFill>
                <a:latin typeface="AR PハイカラPOP体H04" panose="040B0900000000000000" pitchFamily="50" charset="-128"/>
                <a:ea typeface="AR PハイカラPOP体H04" panose="040B0900000000000000" pitchFamily="50" charset="-128"/>
              </a:rPr>
              <a:t>　　     　　</a:t>
            </a:r>
            <a:endParaRPr lang="en-US" altLang="ja-JP" sz="1200" b="1" dirty="0">
              <a:solidFill>
                <a:srgbClr val="7030A0"/>
              </a:solidFill>
              <a:latin typeface="AR PハイカラPOP体H04" panose="040B0900000000000000" pitchFamily="50" charset="-128"/>
              <a:ea typeface="AR PハイカラPOP体H04" panose="040B0900000000000000" pitchFamily="50" charset="-128"/>
            </a:endParaRPr>
          </a:p>
          <a:p>
            <a:r>
              <a:rPr lang="ja-JP" altLang="en-US" sz="1200" b="1" dirty="0">
                <a:solidFill>
                  <a:srgbClr val="FF0000"/>
                </a:solidFill>
                <a:latin typeface="AR PハイカラPOP体H04" panose="040B0900000000000000" pitchFamily="50" charset="-128"/>
                <a:ea typeface="AR PハイカラPOP体H04" panose="040B0900000000000000" pitchFamily="50" charset="-128"/>
              </a:rPr>
              <a:t>　　　　</a:t>
            </a:r>
            <a:r>
              <a:rPr lang="ja-JP" altLang="en-US" sz="1050" b="1" dirty="0">
                <a:latin typeface="AR PハイカラPOP体H04" panose="040B0900000000000000" pitchFamily="50" charset="-128"/>
                <a:ea typeface="AR PハイカラPOP体H04" panose="040B0900000000000000" pitchFamily="50" charset="-128"/>
              </a:rPr>
              <a:t>日光交通バス　　      　　快速列車　　 　           バス     滞在約</a:t>
            </a:r>
            <a:r>
              <a:rPr lang="en-US" altLang="ja-JP" sz="1050" b="1" dirty="0">
                <a:latin typeface="AR PハイカラPOP体H04" panose="040B0900000000000000" pitchFamily="50" charset="-128"/>
                <a:ea typeface="AR PハイカラPOP体H04" panose="040B0900000000000000" pitchFamily="50" charset="-128"/>
              </a:rPr>
              <a:t>2</a:t>
            </a:r>
            <a:r>
              <a:rPr lang="ja-JP" altLang="en-US" sz="1050" b="1" dirty="0">
                <a:latin typeface="AR PハイカラPOP体H04" panose="040B0900000000000000" pitchFamily="50" charset="-128"/>
                <a:ea typeface="AR PハイカラPOP体H04" panose="040B0900000000000000" pitchFamily="50" charset="-128"/>
              </a:rPr>
              <a:t>時間　　　  バス                      快速列車 　 　　 　 快速列車        やまびこ</a:t>
            </a:r>
            <a:r>
              <a:rPr lang="en-US" altLang="ja-JP" sz="1050" b="1" dirty="0">
                <a:latin typeface="AR PハイカラPOP体H04" panose="040B0900000000000000" pitchFamily="50" charset="-128"/>
                <a:ea typeface="AR PハイカラPOP体H04" panose="040B0900000000000000" pitchFamily="50" charset="-128"/>
              </a:rPr>
              <a:t>62</a:t>
            </a:r>
            <a:r>
              <a:rPr lang="ja-JP" altLang="en-US" sz="1050" b="1" dirty="0">
                <a:latin typeface="AR PハイカラPOP体H04" panose="040B0900000000000000" pitchFamily="50" charset="-128"/>
                <a:ea typeface="AR PハイカラPOP体H04" panose="040B0900000000000000" pitchFamily="50" charset="-128"/>
              </a:rPr>
              <a:t>号</a:t>
            </a:r>
            <a:endParaRPr lang="en-US" altLang="ja-JP" sz="1050" b="1" dirty="0">
              <a:latin typeface="AR PハイカラPOP体H04" panose="040B0900000000000000" pitchFamily="50" charset="-128"/>
              <a:ea typeface="AR PハイカラPOP体H04" panose="040B0900000000000000" pitchFamily="50" charset="-128"/>
            </a:endParaRPr>
          </a:p>
          <a:p>
            <a:r>
              <a:rPr lang="en-US" altLang="ja-JP" sz="1200" b="1" dirty="0">
                <a:solidFill>
                  <a:srgbClr val="FF0000"/>
                </a:solidFill>
                <a:latin typeface="AR PハイカラPOP体H04" panose="040B0900000000000000" pitchFamily="50" charset="-128"/>
                <a:ea typeface="AR PハイカラPOP体H04" panose="040B0900000000000000" pitchFamily="50" charset="-128"/>
              </a:rPr>
              <a:t>           </a:t>
            </a:r>
            <a:r>
              <a:rPr lang="en-US" altLang="ja-JP" sz="1050" b="1" dirty="0">
                <a:latin typeface="AR PハイカラPOP体H04" panose="040B0900000000000000" pitchFamily="50" charset="-128"/>
                <a:ea typeface="AR PハイカラPOP体H04" panose="040B0900000000000000" pitchFamily="50" charset="-128"/>
              </a:rPr>
              <a:t>9:16                     10:03</a:t>
            </a:r>
            <a:r>
              <a:rPr lang="ja-JP" altLang="en-US" sz="1050" b="1" dirty="0">
                <a:latin typeface="AR PハイカラPOP体H04" panose="040B0900000000000000" pitchFamily="50" charset="-128"/>
                <a:ea typeface="AR PハイカラPOP体H04" panose="040B0900000000000000" pitchFamily="50" charset="-128"/>
              </a:rPr>
              <a:t>　　　　 　　　　</a:t>
            </a:r>
            <a:r>
              <a:rPr lang="en-US" altLang="ja-JP" sz="1050" b="1" dirty="0">
                <a:latin typeface="AR PハイカラPOP体H04" panose="040B0900000000000000" pitchFamily="50" charset="-128"/>
                <a:ea typeface="AR PハイカラPOP体H04" panose="040B0900000000000000" pitchFamily="50" charset="-128"/>
              </a:rPr>
              <a:t>11:30</a:t>
            </a:r>
            <a:r>
              <a:rPr lang="ja-JP" altLang="en-US" sz="1050" b="1" dirty="0">
                <a:latin typeface="AR PハイカラPOP体H04" panose="040B0900000000000000" pitchFamily="50" charset="-128"/>
                <a:ea typeface="AR PハイカラPOP体H04" panose="040B0900000000000000" pitchFamily="50" charset="-128"/>
              </a:rPr>
              <a:t>　                          </a:t>
            </a:r>
            <a:r>
              <a:rPr lang="en-US" altLang="ja-JP" sz="1050" b="1" dirty="0">
                <a:latin typeface="AR PハイカラPOP体H04" panose="040B0900000000000000" pitchFamily="50" charset="-128"/>
                <a:ea typeface="AR PハイカラPOP体H04" panose="040B0900000000000000" pitchFamily="50" charset="-128"/>
              </a:rPr>
              <a:t>13:55</a:t>
            </a:r>
            <a:r>
              <a:rPr lang="ja-JP" altLang="en-US" sz="1050" b="1" dirty="0">
                <a:latin typeface="AR PハイカラPOP体H04" panose="040B0900000000000000" pitchFamily="50" charset="-128"/>
                <a:ea typeface="AR PハイカラPOP体H04" panose="040B0900000000000000" pitchFamily="50" charset="-128"/>
              </a:rPr>
              <a:t>                      </a:t>
            </a:r>
            <a:r>
              <a:rPr lang="en-US" altLang="ja-JP" sz="1050" b="1" dirty="0">
                <a:latin typeface="AR PハイカラPOP体H04" panose="040B0900000000000000" pitchFamily="50" charset="-128"/>
                <a:ea typeface="AR PハイカラPOP体H04" panose="040B0900000000000000" pitchFamily="50" charset="-128"/>
              </a:rPr>
              <a:t>14:51</a:t>
            </a:r>
            <a:r>
              <a:rPr lang="ja-JP" altLang="en-US" sz="1050" b="1" dirty="0">
                <a:latin typeface="AR PハイカラPOP体H04" panose="040B0900000000000000" pitchFamily="50" charset="-128"/>
                <a:ea typeface="AR PハイカラPOP体H04" panose="040B0900000000000000" pitchFamily="50" charset="-128"/>
              </a:rPr>
              <a:t>               　 １</a:t>
            </a:r>
            <a:r>
              <a:rPr lang="en-US" altLang="ja-JP" sz="1050" b="1" dirty="0">
                <a:latin typeface="AR PハイカラPOP体H04" panose="040B0900000000000000" pitchFamily="50" charset="-128"/>
                <a:ea typeface="AR PハイカラPOP体H04" panose="040B0900000000000000" pitchFamily="50" charset="-128"/>
              </a:rPr>
              <a:t>5</a:t>
            </a:r>
            <a:r>
              <a:rPr lang="ja-JP" altLang="en-US" sz="1050" b="1" dirty="0">
                <a:latin typeface="AR PハイカラPOP体H04" panose="040B0900000000000000" pitchFamily="50" charset="-128"/>
                <a:ea typeface="AR PハイカラPOP体H04" panose="040B0900000000000000" pitchFamily="50" charset="-128"/>
              </a:rPr>
              <a:t>；</a:t>
            </a:r>
            <a:r>
              <a:rPr lang="en-US" altLang="ja-JP" sz="1050" b="1" dirty="0">
                <a:latin typeface="AR PハイカラPOP体H04" panose="040B0900000000000000" pitchFamily="50" charset="-128"/>
                <a:ea typeface="AR PハイカラPOP体H04" panose="040B0900000000000000" pitchFamily="50" charset="-128"/>
              </a:rPr>
              <a:t>30    </a:t>
            </a:r>
            <a:r>
              <a:rPr lang="ja-JP" altLang="en-US" sz="1050" b="1" dirty="0">
                <a:latin typeface="AR PハイカラPOP体H04" panose="040B0900000000000000" pitchFamily="50" charset="-128"/>
                <a:ea typeface="AR PハイカラPOP体H04" panose="040B0900000000000000" pitchFamily="50" charset="-128"/>
              </a:rPr>
              <a:t>　</a:t>
            </a:r>
            <a:r>
              <a:rPr lang="en-US" altLang="ja-JP" sz="1050" b="1" dirty="0">
                <a:latin typeface="AR PハイカラPOP体H04" panose="040B0900000000000000" pitchFamily="50" charset="-128"/>
                <a:ea typeface="AR PハイカラPOP体H04" panose="040B0900000000000000" pitchFamily="50" charset="-128"/>
              </a:rPr>
              <a:t>  17:06 </a:t>
            </a:r>
            <a:endParaRPr lang="en-US" altLang="ja-JP" sz="1200" b="1" dirty="0">
              <a:solidFill>
                <a:srgbClr val="FF0000"/>
              </a:solidFill>
              <a:latin typeface="AR PハイカラPOP体H04" panose="040B0900000000000000" pitchFamily="50" charset="-128"/>
              <a:ea typeface="AR PハイカラPOP体H04" panose="040B0900000000000000" pitchFamily="50" charset="-128"/>
            </a:endParaRPr>
          </a:p>
          <a:p>
            <a:r>
              <a:rPr lang="ja-JP" altLang="en-US" sz="1200" i="0" u="none" strike="noStrike" dirty="0">
                <a:effectLst/>
                <a:latin typeface="AR PハイカラPOP体H04" panose="040B0900000000000000" pitchFamily="50" charset="-128"/>
                <a:ea typeface="AR PハイカラPOP体H04" panose="040B0900000000000000" pitchFamily="50" charset="-128"/>
              </a:rPr>
              <a:t>本家伴久前　🚌  湯西川温泉駅　</a:t>
            </a:r>
            <a:r>
              <a:rPr lang="ja-JP" altLang="en-US" sz="1200" dirty="0">
                <a:latin typeface="AR PハイカラPOP体H04" panose="040B0900000000000000" pitchFamily="50" charset="-128"/>
                <a:ea typeface="AR PハイカラPOP体H04" panose="040B0900000000000000" pitchFamily="50" charset="-128"/>
              </a:rPr>
              <a:t>🚊</a:t>
            </a:r>
            <a:r>
              <a:rPr lang="ja-JP" altLang="en-US" sz="1200" i="0" u="none" strike="noStrike" dirty="0">
                <a:effectLst/>
                <a:latin typeface="AR PハイカラPOP体H04" panose="040B0900000000000000" pitchFamily="50" charset="-128"/>
                <a:ea typeface="AR PハイカラPOP体H04" panose="040B0900000000000000" pitchFamily="50" charset="-128"/>
              </a:rPr>
              <a:t>　湯野上温泉</a:t>
            </a:r>
            <a:r>
              <a:rPr lang="ja-JP" altLang="en-US" sz="1200" dirty="0">
                <a:latin typeface="AR PハイカラPOP体H04" panose="040B0900000000000000" pitchFamily="50" charset="-128"/>
                <a:ea typeface="AR PハイカラPOP体H04" panose="040B0900000000000000" pitchFamily="50" charset="-128"/>
              </a:rPr>
              <a:t>駅　🚌  大内宿（散策・昼食）　🚌　湯野上温泉駅　🚊　会津若松駅　🚊　郡山　　 🚄　</a:t>
            </a:r>
            <a:r>
              <a:rPr lang="ja-JP" altLang="en-US" sz="1200" i="0" u="none" strike="noStrike" dirty="0">
                <a:effectLst/>
                <a:latin typeface="AR PハイカラPOP体H04" panose="040B0900000000000000" pitchFamily="50" charset="-128"/>
                <a:ea typeface="AR PハイカラPOP体H04" panose="040B0900000000000000" pitchFamily="50" charset="-128"/>
              </a:rPr>
              <a:t>  大宮・東京</a:t>
            </a:r>
            <a:endParaRPr lang="en-US" altLang="ja-JP" sz="1200" i="0" u="none" strike="noStrike" dirty="0">
              <a:effectLst/>
              <a:latin typeface="AR PハイカラPOP体H04" panose="040B0900000000000000" pitchFamily="50" charset="-128"/>
              <a:ea typeface="AR PハイカラPOP体H04" panose="040B0900000000000000" pitchFamily="50" charset="-128"/>
            </a:endParaRPr>
          </a:p>
          <a:p>
            <a:r>
              <a:rPr lang="en-US" altLang="ja-JP" sz="1050" b="1" dirty="0">
                <a:latin typeface="AR PハイカラPOP体H04" panose="040B0900000000000000" pitchFamily="50" charset="-128"/>
                <a:ea typeface="AR PハイカラPOP体H04" panose="040B0900000000000000" pitchFamily="50" charset="-128"/>
              </a:rPr>
              <a:t>                        9:40</a:t>
            </a:r>
            <a:r>
              <a:rPr lang="ja-JP" altLang="en-US" sz="1050" b="1" dirty="0">
                <a:latin typeface="AR PハイカラPOP体H04" panose="040B0900000000000000" pitchFamily="50" charset="-128"/>
                <a:ea typeface="AR PハイカラPOP体H04" panose="040B0900000000000000" pitchFamily="50" charset="-128"/>
              </a:rPr>
              <a:t>　　　　　　　 </a:t>
            </a:r>
            <a:r>
              <a:rPr lang="en-US" altLang="ja-JP" sz="1050" b="1" dirty="0">
                <a:latin typeface="AR PハイカラPOP体H04" panose="040B0900000000000000" pitchFamily="50" charset="-128"/>
                <a:ea typeface="AR PハイカラPOP体H04" panose="040B0900000000000000" pitchFamily="50" charset="-128"/>
              </a:rPr>
              <a:t>11;19</a:t>
            </a:r>
            <a:r>
              <a:rPr lang="ja-JP" altLang="en-US" sz="1050" b="1" dirty="0">
                <a:latin typeface="AR PハイカラPOP体H04" panose="040B0900000000000000" pitchFamily="50" charset="-128"/>
                <a:ea typeface="AR PハイカラPOP体H04" panose="040B0900000000000000" pitchFamily="50" charset="-128"/>
              </a:rPr>
              <a:t>　　　              </a:t>
            </a:r>
            <a:r>
              <a:rPr lang="en-US" altLang="ja-JP" sz="1050" b="1" dirty="0">
                <a:latin typeface="AR PハイカラPOP体H04" panose="040B0900000000000000" pitchFamily="50" charset="-128"/>
                <a:ea typeface="AR PハイカラPOP体H04" panose="040B0900000000000000" pitchFamily="50" charset="-128"/>
              </a:rPr>
              <a:t>11:50</a:t>
            </a:r>
            <a:r>
              <a:rPr lang="ja-JP" altLang="en-US" sz="1050" b="1" dirty="0">
                <a:latin typeface="AR PハイカラPOP体H04" panose="040B0900000000000000" pitchFamily="50" charset="-128"/>
                <a:ea typeface="AR PハイカラPOP体H04" panose="040B0900000000000000" pitchFamily="50" charset="-128"/>
              </a:rPr>
              <a:t>                                 </a:t>
            </a:r>
            <a:r>
              <a:rPr lang="en-US" altLang="ja-JP" sz="1050" b="1" dirty="0">
                <a:latin typeface="AR PハイカラPOP体H04" panose="040B0900000000000000" pitchFamily="50" charset="-128"/>
                <a:ea typeface="AR PハイカラPOP体H04" panose="040B0900000000000000" pitchFamily="50" charset="-128"/>
              </a:rPr>
              <a:t>14:15</a:t>
            </a:r>
            <a:r>
              <a:rPr lang="ja-JP" altLang="en-US" sz="1050" b="1" dirty="0">
                <a:latin typeface="AR PハイカラPOP体H04" panose="040B0900000000000000" pitchFamily="50" charset="-128"/>
                <a:ea typeface="AR PハイカラPOP体H04" panose="040B0900000000000000" pitchFamily="50" charset="-128"/>
              </a:rPr>
              <a:t>                     </a:t>
            </a:r>
            <a:r>
              <a:rPr lang="en-US" altLang="ja-JP" sz="1050" b="1" dirty="0">
                <a:latin typeface="AR PハイカラPOP体H04" panose="040B0900000000000000" pitchFamily="50" charset="-128"/>
                <a:ea typeface="AR PハイカラPOP体H04" panose="040B0900000000000000" pitchFamily="50" charset="-128"/>
              </a:rPr>
              <a:t>15:24</a:t>
            </a:r>
            <a:r>
              <a:rPr lang="ja-JP" altLang="en-US" sz="1050" b="1" dirty="0">
                <a:latin typeface="AR PハイカラPOP体H04" panose="040B0900000000000000" pitchFamily="50" charset="-128"/>
                <a:ea typeface="AR PハイカラPOP体H04" panose="040B0900000000000000" pitchFamily="50" charset="-128"/>
              </a:rPr>
              <a:t>             </a:t>
            </a:r>
            <a:r>
              <a:rPr lang="en-US" altLang="ja-JP" sz="1050" b="1" dirty="0">
                <a:latin typeface="AR PハイカラPOP体H04" panose="040B0900000000000000" pitchFamily="50" charset="-128"/>
                <a:ea typeface="AR PハイカラPOP体H04" panose="040B0900000000000000" pitchFamily="50" charset="-128"/>
              </a:rPr>
              <a:t>16:35</a:t>
            </a:r>
            <a:r>
              <a:rPr lang="ja-JP" altLang="en-US" sz="1050" b="1" dirty="0">
                <a:latin typeface="AR PハイカラPOP体H04" panose="040B0900000000000000" pitchFamily="50" charset="-128"/>
                <a:ea typeface="AR PハイカラPOP体H04" panose="040B0900000000000000" pitchFamily="50" charset="-128"/>
              </a:rPr>
              <a:t>              　  １</a:t>
            </a:r>
            <a:r>
              <a:rPr lang="en-US" altLang="ja-JP" sz="1050" b="1" dirty="0">
                <a:latin typeface="AR PハイカラPOP体H04" panose="040B0900000000000000" pitchFamily="50" charset="-128"/>
                <a:ea typeface="AR PハイカラPOP体H04" panose="040B0900000000000000" pitchFamily="50" charset="-128"/>
              </a:rPr>
              <a:t>7</a:t>
            </a:r>
            <a:r>
              <a:rPr lang="ja-JP" altLang="en-US" sz="1050" b="1" dirty="0">
                <a:latin typeface="AR PハイカラPOP体H04" panose="040B0900000000000000" pitchFamily="50" charset="-128"/>
                <a:ea typeface="AR PハイカラPOP体H04" panose="040B0900000000000000" pitchFamily="50" charset="-128"/>
              </a:rPr>
              <a:t>：</a:t>
            </a:r>
            <a:r>
              <a:rPr lang="en-US" altLang="ja-JP" sz="1050" b="1" dirty="0">
                <a:latin typeface="AR PハイカラPOP体H04" panose="040B0900000000000000" pitchFamily="50" charset="-128"/>
                <a:ea typeface="AR PハイカラPOP体H04" panose="040B0900000000000000" pitchFamily="50" charset="-128"/>
              </a:rPr>
              <a:t>59</a:t>
            </a:r>
            <a:r>
              <a:rPr lang="ja-JP" altLang="en-US" sz="1050" b="1" dirty="0">
                <a:latin typeface="AR PハイカラPOP体H04" panose="040B0900000000000000" pitchFamily="50" charset="-128"/>
                <a:ea typeface="AR PハイカラPOP体H04" panose="040B0900000000000000" pitchFamily="50" charset="-128"/>
              </a:rPr>
              <a:t>・</a:t>
            </a:r>
            <a:r>
              <a:rPr lang="en-US" altLang="ja-JP" sz="1050" b="1" dirty="0">
                <a:latin typeface="AR PハイカラPOP体H04" panose="040B0900000000000000" pitchFamily="50" charset="-128"/>
                <a:ea typeface="AR PハイカラPOP体H04" panose="040B0900000000000000" pitchFamily="50" charset="-128"/>
              </a:rPr>
              <a:t>18</a:t>
            </a:r>
            <a:r>
              <a:rPr lang="ja-JP" altLang="en-US" sz="1050" b="1" dirty="0">
                <a:latin typeface="AR PハイカラPOP体H04" panose="040B0900000000000000" pitchFamily="50" charset="-128"/>
                <a:ea typeface="AR PハイカラPOP体H04" panose="040B0900000000000000" pitchFamily="50" charset="-128"/>
              </a:rPr>
              <a:t>：</a:t>
            </a:r>
            <a:r>
              <a:rPr lang="en-US" altLang="ja-JP" sz="1050" b="1" dirty="0">
                <a:latin typeface="AR PハイカラPOP体H04" panose="040B0900000000000000" pitchFamily="50" charset="-128"/>
                <a:ea typeface="AR PハイカラPOP体H04" panose="040B0900000000000000" pitchFamily="50" charset="-128"/>
              </a:rPr>
              <a:t>24</a:t>
            </a:r>
          </a:p>
        </p:txBody>
      </p:sp>
      <p:sp>
        <p:nvSpPr>
          <p:cNvPr id="17" name="テキスト ボックス 16">
            <a:extLst>
              <a:ext uri="{FF2B5EF4-FFF2-40B4-BE49-F238E27FC236}">
                <a16:creationId xmlns:a16="http://schemas.microsoft.com/office/drawing/2014/main" id="{152886C6-E796-0E89-B539-5B1E26F11A4B}"/>
              </a:ext>
            </a:extLst>
          </p:cNvPr>
          <p:cNvSpPr txBox="1"/>
          <p:nvPr/>
        </p:nvSpPr>
        <p:spPr>
          <a:xfrm>
            <a:off x="242636" y="663439"/>
            <a:ext cx="11126861" cy="738664"/>
          </a:xfrm>
          <a:prstGeom prst="rect">
            <a:avLst/>
          </a:prstGeom>
          <a:noFill/>
        </p:spPr>
        <p:txBody>
          <a:bodyPr wrap="square">
            <a:spAutoFit/>
          </a:bodyPr>
          <a:lstStyle/>
          <a:p>
            <a:r>
              <a:rPr lang="ja-JP" altLang="en-US" sz="1400" b="1" i="0" u="none" strike="noStrike" dirty="0">
                <a:effectLst/>
                <a:latin typeface="AR PハイカラPOP体H04" panose="040B0900000000000000" pitchFamily="50" charset="-128"/>
                <a:ea typeface="AR PハイカラPOP体H04" panose="040B0900000000000000" pitchFamily="50" charset="-128"/>
              </a:rPr>
              <a:t>　</a:t>
            </a:r>
            <a:r>
              <a:rPr lang="ja-JP" altLang="en-US" sz="1400" b="1" i="0" u="none" strike="noStrike" dirty="0">
                <a:solidFill>
                  <a:schemeClr val="bg1">
                    <a:lumMod val="50000"/>
                  </a:schemeClr>
                </a:solidFill>
                <a:effectLst/>
                <a:latin typeface="AR PハイカラPOP体H04" panose="040B0900000000000000" pitchFamily="50" charset="-128"/>
                <a:ea typeface="AR PハイカラPOP体H04" panose="040B0900000000000000" pitchFamily="50" charset="-128"/>
              </a:rPr>
              <a:t>本家伴久からのお帰りに「大内宿」を訪れ、会津若松から郡山方面</a:t>
            </a:r>
            <a:r>
              <a:rPr lang="ja-JP" altLang="en-US" sz="1400" b="1" dirty="0">
                <a:solidFill>
                  <a:schemeClr val="bg1">
                    <a:lumMod val="50000"/>
                  </a:schemeClr>
                </a:solidFill>
                <a:latin typeface="AR PハイカラPOP体H04" panose="040B0900000000000000" pitchFamily="50" charset="-128"/>
                <a:ea typeface="AR PハイカラPOP体H04" panose="040B0900000000000000" pitchFamily="50" charset="-128"/>
              </a:rPr>
              <a:t>へと</a:t>
            </a:r>
            <a:r>
              <a:rPr lang="ja-JP" altLang="en-US" sz="1400" b="1" i="0" u="none" strike="noStrike" dirty="0">
                <a:solidFill>
                  <a:schemeClr val="bg1">
                    <a:lumMod val="50000"/>
                  </a:schemeClr>
                </a:solidFill>
                <a:effectLst/>
                <a:latin typeface="AR PハイカラPOP体H04" panose="040B0900000000000000" pitchFamily="50" charset="-128"/>
                <a:ea typeface="AR PハイカラPOP体H04" panose="040B0900000000000000" pitchFamily="50" charset="-128"/>
              </a:rPr>
              <a:t>周遊することができます</a:t>
            </a:r>
            <a:r>
              <a:rPr lang="ja-JP" altLang="en-US" sz="1400" b="1" dirty="0">
                <a:solidFill>
                  <a:schemeClr val="bg1">
                    <a:lumMod val="50000"/>
                  </a:schemeClr>
                </a:solidFill>
                <a:latin typeface="AR PハイカラPOP体H04" panose="040B0900000000000000" pitchFamily="50" charset="-128"/>
                <a:ea typeface="AR PハイカラPOP体H04" panose="040B0900000000000000" pitchFamily="50" charset="-128"/>
              </a:rPr>
              <a:t>。　</a:t>
            </a:r>
            <a:endParaRPr lang="en-US" altLang="ja-JP" sz="1400" b="1" dirty="0">
              <a:solidFill>
                <a:schemeClr val="bg1">
                  <a:lumMod val="50000"/>
                </a:schemeClr>
              </a:solidFill>
              <a:latin typeface="AR PハイカラPOP体H04" panose="040B0900000000000000" pitchFamily="50" charset="-128"/>
              <a:ea typeface="AR PハイカラPOP体H04" panose="040B0900000000000000" pitchFamily="50" charset="-128"/>
            </a:endParaRPr>
          </a:p>
          <a:p>
            <a:r>
              <a:rPr lang="ja-JP" altLang="en-US" sz="1400" b="1" dirty="0">
                <a:solidFill>
                  <a:schemeClr val="bg1">
                    <a:lumMod val="50000"/>
                  </a:schemeClr>
                </a:solidFill>
                <a:latin typeface="AR PハイカラPOP体H04" panose="040B0900000000000000" pitchFamily="50" charset="-128"/>
                <a:ea typeface="AR PハイカラPOP体H04" panose="040B0900000000000000" pitchFamily="50" charset="-128"/>
              </a:rPr>
              <a:t>　「大内宿」は江戸時代に会津若松と日光今市を結ぶ重要な道の宿場町として栄えました。 現在も江戸時代の面影そのままに</a:t>
            </a:r>
            <a:endParaRPr lang="en-US" altLang="ja-JP" sz="1400" b="1" dirty="0">
              <a:solidFill>
                <a:schemeClr val="bg1">
                  <a:lumMod val="50000"/>
                </a:schemeClr>
              </a:solidFill>
              <a:latin typeface="AR PハイカラPOP体H04" panose="040B0900000000000000" pitchFamily="50" charset="-128"/>
              <a:ea typeface="AR PハイカラPOP体H04" panose="040B0900000000000000" pitchFamily="50" charset="-128"/>
            </a:endParaRPr>
          </a:p>
          <a:p>
            <a:r>
              <a:rPr lang="ja-JP" altLang="en-US" sz="1400" b="1" dirty="0">
                <a:solidFill>
                  <a:schemeClr val="bg1">
                    <a:lumMod val="50000"/>
                  </a:schemeClr>
                </a:solidFill>
                <a:latin typeface="AR PハイカラPOP体H04" panose="040B0900000000000000" pitchFamily="50" charset="-128"/>
                <a:ea typeface="AR PハイカラPOP体H04" panose="040B0900000000000000" pitchFamily="50" charset="-128"/>
              </a:rPr>
              <a:t>　茅葺屋根の民家が街道沿いに建ち並び、この景観を引き継ぐために店舗兼住居として生活を営んでいます。　</a:t>
            </a:r>
            <a:endParaRPr lang="en-US" altLang="ja-JP" sz="1400" b="1" dirty="0">
              <a:solidFill>
                <a:schemeClr val="bg1">
                  <a:lumMod val="50000"/>
                </a:schemeClr>
              </a:solidFill>
              <a:latin typeface="AR PハイカラPOP体H04" panose="040B0900000000000000" pitchFamily="50" charset="-128"/>
              <a:ea typeface="AR PハイカラPOP体H04" panose="040B0900000000000000" pitchFamily="50" charset="-128"/>
            </a:endParaRPr>
          </a:p>
        </p:txBody>
      </p:sp>
      <p:sp>
        <p:nvSpPr>
          <p:cNvPr id="18" name="テキスト ボックス 17">
            <a:extLst>
              <a:ext uri="{FF2B5EF4-FFF2-40B4-BE49-F238E27FC236}">
                <a16:creationId xmlns:a16="http://schemas.microsoft.com/office/drawing/2014/main" id="{41FE37D0-11E2-BF9F-5187-9460742D2D57}"/>
              </a:ext>
            </a:extLst>
          </p:cNvPr>
          <p:cNvSpPr txBox="1"/>
          <p:nvPr/>
        </p:nvSpPr>
        <p:spPr>
          <a:xfrm>
            <a:off x="242636" y="1473253"/>
            <a:ext cx="1695890" cy="307777"/>
          </a:xfrm>
          <a:prstGeom prst="rect">
            <a:avLst/>
          </a:prstGeom>
          <a:noFill/>
        </p:spPr>
        <p:txBody>
          <a:bodyPr wrap="square">
            <a:spAutoFit/>
          </a:bodyPr>
          <a:lstStyle/>
          <a:p>
            <a:r>
              <a:rPr lang="ja-JP" altLang="en-US" sz="1400" b="1" i="0" u="none" strike="noStrike" dirty="0">
                <a:effectLst/>
                <a:latin typeface="AR PハイカラPOP体H04" panose="040B0900000000000000" pitchFamily="50" charset="-128"/>
                <a:ea typeface="AR PハイカラPOP体H04" panose="040B0900000000000000" pitchFamily="50" charset="-128"/>
              </a:rPr>
              <a:t>　モデルコース</a:t>
            </a:r>
            <a:r>
              <a:rPr lang="ja-JP" altLang="en-US" sz="1400" dirty="0">
                <a:effectLst/>
              </a:rPr>
              <a:t> </a:t>
            </a:r>
            <a:endParaRPr lang="ja-JP" altLang="en-US" sz="1400" dirty="0"/>
          </a:p>
        </p:txBody>
      </p:sp>
      <p:sp>
        <p:nvSpPr>
          <p:cNvPr id="21" name="AutoShape 10">
            <a:extLst>
              <a:ext uri="{FF2B5EF4-FFF2-40B4-BE49-F238E27FC236}">
                <a16:creationId xmlns:a16="http://schemas.microsoft.com/office/drawing/2014/main" id="{8D16C96D-1188-DDBA-60F1-70D5B3D7875F}"/>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33" name="テキスト ボックス 32">
            <a:extLst>
              <a:ext uri="{FF2B5EF4-FFF2-40B4-BE49-F238E27FC236}">
                <a16:creationId xmlns:a16="http://schemas.microsoft.com/office/drawing/2014/main" id="{AE79E68C-10E6-EB3E-B6DC-8A6F58588340}"/>
              </a:ext>
            </a:extLst>
          </p:cNvPr>
          <p:cNvSpPr txBox="1"/>
          <p:nvPr/>
        </p:nvSpPr>
        <p:spPr>
          <a:xfrm>
            <a:off x="5728033" y="5524296"/>
            <a:ext cx="4646777" cy="1015663"/>
          </a:xfrm>
          <a:prstGeom prst="rect">
            <a:avLst/>
          </a:prstGeom>
          <a:noFill/>
          <a:ln>
            <a:solidFill>
              <a:schemeClr val="bg1">
                <a:lumMod val="75000"/>
              </a:schemeClr>
            </a:solidFill>
          </a:ln>
        </p:spPr>
        <p:txBody>
          <a:bodyPr wrap="square">
            <a:spAutoFit/>
          </a:bodyPr>
          <a:lstStyle/>
          <a:p>
            <a:r>
              <a:rPr lang="en-US" altLang="ja-JP" sz="1200" b="1" dirty="0">
                <a:solidFill>
                  <a:srgbClr val="00B050"/>
                </a:solidFill>
                <a:effectLst/>
                <a:latin typeface="AR PハイカラPOP体H04" panose="040B0900000000000000" pitchFamily="50" charset="-128"/>
                <a:ea typeface="AR PハイカラPOP体H04" panose="040B0900000000000000" pitchFamily="50" charset="-128"/>
              </a:rPr>
              <a:t>※</a:t>
            </a:r>
            <a:r>
              <a:rPr lang="ja-JP" altLang="en-US" sz="1200" b="1" dirty="0">
                <a:solidFill>
                  <a:srgbClr val="00B050"/>
                </a:solidFill>
                <a:effectLst/>
                <a:latin typeface="AR PハイカラPOP体H04" panose="040B0900000000000000" pitchFamily="50" charset="-128"/>
                <a:ea typeface="AR PハイカラPOP体H04" panose="040B0900000000000000" pitchFamily="50" charset="-128"/>
              </a:rPr>
              <a:t>湯野上温泉～大内宿のバスは予約が可能です。　</a:t>
            </a:r>
            <a:endParaRPr lang="en-US" altLang="ja-JP" sz="1200" b="1" dirty="0">
              <a:solidFill>
                <a:srgbClr val="00B050"/>
              </a:solidFill>
              <a:effectLst/>
              <a:latin typeface="AR PハイカラPOP体H04" panose="040B0900000000000000" pitchFamily="50" charset="-128"/>
              <a:ea typeface="AR PハイカラPOP体H04" panose="040B0900000000000000" pitchFamily="50" charset="-128"/>
            </a:endParaRPr>
          </a:p>
          <a:p>
            <a:r>
              <a:rPr lang="ja-JP" altLang="en-US" sz="1200" b="1" dirty="0">
                <a:solidFill>
                  <a:srgbClr val="00B050"/>
                </a:solidFill>
                <a:latin typeface="AR PハイカラPOP体H04" panose="040B0900000000000000" pitchFamily="50" charset="-128"/>
                <a:ea typeface="AR PハイカラPOP体H04" panose="040B0900000000000000" pitchFamily="50" charset="-128"/>
              </a:rPr>
              <a:t>　広田タクシー　０２４２－７５－２３２１</a:t>
            </a:r>
            <a:endParaRPr lang="en-US" altLang="ja-JP" sz="1200" b="1" dirty="0">
              <a:solidFill>
                <a:srgbClr val="00B050"/>
              </a:solidFill>
              <a:effectLst/>
              <a:latin typeface="AR PハイカラPOP体H04" panose="040B0900000000000000" pitchFamily="50" charset="-128"/>
              <a:ea typeface="AR PハイカラPOP体H04" panose="040B0900000000000000" pitchFamily="50" charset="-128"/>
            </a:endParaRPr>
          </a:p>
          <a:p>
            <a:endParaRPr lang="ja-JP" altLang="en-US" sz="1200" b="1" dirty="0">
              <a:solidFill>
                <a:srgbClr val="00B050"/>
              </a:solidFill>
              <a:effectLst/>
              <a:latin typeface="AR PハイカラPOP体H04" panose="040B0900000000000000" pitchFamily="50" charset="-128"/>
              <a:ea typeface="AR PハイカラPOP体H04" panose="040B0900000000000000" pitchFamily="50" charset="-128"/>
            </a:endParaRPr>
          </a:p>
          <a:p>
            <a:r>
              <a:rPr lang="en-US" altLang="ja-JP" sz="1200" b="1" dirty="0">
                <a:solidFill>
                  <a:srgbClr val="00B050"/>
                </a:solidFill>
                <a:effectLst/>
                <a:latin typeface="AR PハイカラPOP体H04" panose="040B0900000000000000" pitchFamily="50" charset="-128"/>
                <a:ea typeface="AR PハイカラPOP体H04" panose="040B0900000000000000" pitchFamily="50" charset="-128"/>
              </a:rPr>
              <a:t>※</a:t>
            </a:r>
            <a:r>
              <a:rPr lang="ja-JP" altLang="en-US" sz="1200" b="1" dirty="0">
                <a:solidFill>
                  <a:srgbClr val="00B050"/>
                </a:solidFill>
                <a:effectLst/>
                <a:latin typeface="AR PハイカラPOP体H04" panose="040B0900000000000000" pitchFamily="50" charset="-128"/>
                <a:ea typeface="AR PハイカラPOP体H04" panose="040B0900000000000000" pitchFamily="50" charset="-128"/>
              </a:rPr>
              <a:t>芦ノ牧温泉駅～旅館の送迎は実施していない旅館があります。</a:t>
            </a:r>
            <a:endParaRPr lang="en-US" altLang="ja-JP" sz="1200" b="1" dirty="0">
              <a:solidFill>
                <a:srgbClr val="00B050"/>
              </a:solidFill>
              <a:effectLst/>
              <a:latin typeface="AR PハイカラPOP体H04" panose="040B0900000000000000" pitchFamily="50" charset="-128"/>
              <a:ea typeface="AR PハイカラPOP体H04" panose="040B0900000000000000" pitchFamily="50" charset="-128"/>
            </a:endParaRPr>
          </a:p>
          <a:p>
            <a:r>
              <a:rPr lang="ja-JP" altLang="en-US" sz="1200" b="1" dirty="0">
                <a:solidFill>
                  <a:srgbClr val="00B050"/>
                </a:solidFill>
                <a:latin typeface="AR PハイカラPOP体H04" panose="040B0900000000000000" pitchFamily="50" charset="-128"/>
                <a:ea typeface="AR PハイカラPOP体H04" panose="040B0900000000000000" pitchFamily="50" charset="-128"/>
              </a:rPr>
              <a:t>　詳しくは各旅館にご確認ください。</a:t>
            </a:r>
            <a:endParaRPr lang="en-US" altLang="ja-JP" sz="1200" b="1" dirty="0">
              <a:solidFill>
                <a:srgbClr val="00B050"/>
              </a:solidFill>
              <a:effectLst/>
              <a:latin typeface="AR PハイカラPOP体H04" panose="040B0900000000000000" pitchFamily="50" charset="-128"/>
              <a:ea typeface="AR PハイカラPOP体H04" panose="040B0900000000000000" pitchFamily="50" charset="-128"/>
            </a:endParaRPr>
          </a:p>
        </p:txBody>
      </p:sp>
      <p:sp>
        <p:nvSpPr>
          <p:cNvPr id="2" name="テキスト ボックス 13">
            <a:extLst>
              <a:ext uri="{FF2B5EF4-FFF2-40B4-BE49-F238E27FC236}">
                <a16:creationId xmlns:a16="http://schemas.microsoft.com/office/drawing/2014/main" id="{157917B0-F7D0-D8B7-AD8B-A42F122CA7A2}"/>
              </a:ext>
            </a:extLst>
          </p:cNvPr>
          <p:cNvSpPr txBox="1"/>
          <p:nvPr/>
        </p:nvSpPr>
        <p:spPr>
          <a:xfrm>
            <a:off x="10587894" y="6414638"/>
            <a:ext cx="1531854" cy="276999"/>
          </a:xfrm>
          <a:prstGeom prst="rect">
            <a:avLst/>
          </a:prstGeom>
          <a:noFill/>
        </p:spPr>
        <p:txBody>
          <a:bodyPr wrap="square">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ja-JP" sz="1200" b="1" i="0" u="none" strike="noStrike" dirty="0">
                <a:effectLst/>
                <a:latin typeface="AR PハイカラPOP体H04" panose="040B0900000000000000" pitchFamily="50" charset="-128"/>
                <a:ea typeface="AR PハイカラPOP体H04" panose="040B0900000000000000" pitchFamily="50" charset="-128"/>
              </a:rPr>
              <a:t>©</a:t>
            </a:r>
            <a:r>
              <a:rPr lang="en-US" altLang="ja-JP" sz="1200" b="1" i="0" u="none" strike="noStrike" dirty="0" err="1">
                <a:effectLst/>
                <a:latin typeface="AR PハイカラPOP体H04" panose="040B0900000000000000" pitchFamily="50" charset="-128"/>
                <a:ea typeface="AR PハイカラPOP体H04" panose="040B0900000000000000" pitchFamily="50" charset="-128"/>
              </a:rPr>
              <a:t>HonkeBankyu</a:t>
            </a:r>
            <a:endParaRPr lang="en-US" altLang="ja-JP" sz="1200" b="1" dirty="0">
              <a:solidFill>
                <a:srgbClr val="FF0000"/>
              </a:solidFill>
              <a:effectLst/>
              <a:latin typeface="AR PハイカラPOP体H04" panose="040B0900000000000000" pitchFamily="50" charset="-128"/>
              <a:ea typeface="AR PハイカラPOP体H04" panose="040B0900000000000000" pitchFamily="50" charset="-128"/>
            </a:endParaRPr>
          </a:p>
        </p:txBody>
      </p:sp>
      <p:sp>
        <p:nvSpPr>
          <p:cNvPr id="3" name="テキスト ボックス 2">
            <a:extLst>
              <a:ext uri="{FF2B5EF4-FFF2-40B4-BE49-F238E27FC236}">
                <a16:creationId xmlns:a16="http://schemas.microsoft.com/office/drawing/2014/main" id="{0A33623B-D843-0EC4-48B9-EE9C4A5427E9}"/>
              </a:ext>
            </a:extLst>
          </p:cNvPr>
          <p:cNvSpPr txBox="1"/>
          <p:nvPr/>
        </p:nvSpPr>
        <p:spPr>
          <a:xfrm>
            <a:off x="398702" y="3052499"/>
            <a:ext cx="10970795" cy="2215991"/>
          </a:xfrm>
          <a:prstGeom prst="rect">
            <a:avLst/>
          </a:prstGeom>
          <a:noFill/>
          <a:ln>
            <a:solidFill>
              <a:schemeClr val="bg1">
                <a:lumMod val="65000"/>
              </a:schemeClr>
            </a:solidFill>
          </a:ln>
        </p:spPr>
        <p:txBody>
          <a:bodyPr wrap="square">
            <a:spAutoFit/>
          </a:bodyPr>
          <a:lstStyle/>
          <a:p>
            <a:r>
              <a:rPr lang="ja-JP" altLang="en-US" sz="1200" b="1" dirty="0">
                <a:solidFill>
                  <a:srgbClr val="00B050"/>
                </a:solidFill>
                <a:latin typeface="AR PハイカラPOP体H04" panose="040B0900000000000000" pitchFamily="50" charset="-128"/>
                <a:ea typeface="AR PハイカラPOP体H04" panose="040B0900000000000000" pitchFamily="50" charset="-128"/>
              </a:rPr>
              <a:t>伴久ご宿泊翌日に芦ノ牧温泉に泊まる　</a:t>
            </a:r>
            <a:endParaRPr lang="en-US" altLang="ja-JP" sz="1200" b="1" dirty="0">
              <a:solidFill>
                <a:srgbClr val="00B050"/>
              </a:solidFill>
              <a:latin typeface="AR PハイカラPOP体H04" panose="040B0900000000000000" pitchFamily="50" charset="-128"/>
              <a:ea typeface="AR PハイカラPOP体H04" panose="040B0900000000000000" pitchFamily="50" charset="-128"/>
            </a:endParaRPr>
          </a:p>
          <a:p>
            <a:r>
              <a:rPr lang="ja-JP" altLang="en-US" sz="1200" b="1" dirty="0">
                <a:solidFill>
                  <a:srgbClr val="00B050"/>
                </a:solidFill>
                <a:latin typeface="AR PハイカラPOP体H04" panose="040B0900000000000000" pitchFamily="50" charset="-128"/>
                <a:ea typeface="AR PハイカラPOP体H04" panose="040B0900000000000000" pitchFamily="50" charset="-128"/>
              </a:rPr>
              <a:t>　</a:t>
            </a:r>
            <a:r>
              <a:rPr lang="ja-JP" altLang="en-US" sz="1200" b="1" dirty="0">
                <a:solidFill>
                  <a:srgbClr val="7030A0"/>
                </a:solidFill>
                <a:latin typeface="AR PハイカラPOP体H04" panose="040B0900000000000000" pitchFamily="50" charset="-128"/>
                <a:ea typeface="AR PハイカラPOP体H04" panose="040B0900000000000000" pitchFamily="50" charset="-128"/>
              </a:rPr>
              <a:t>　　     　　</a:t>
            </a:r>
            <a:endParaRPr lang="en-US" altLang="ja-JP" sz="1200" b="1" dirty="0">
              <a:solidFill>
                <a:srgbClr val="7030A0"/>
              </a:solidFill>
              <a:latin typeface="AR PハイカラPOP体H04" panose="040B0900000000000000" pitchFamily="50" charset="-128"/>
              <a:ea typeface="AR PハイカラPOP体H04" panose="040B0900000000000000" pitchFamily="50" charset="-128"/>
            </a:endParaRPr>
          </a:p>
          <a:p>
            <a:r>
              <a:rPr lang="ja-JP" altLang="en-US" sz="1200" b="1" dirty="0">
                <a:solidFill>
                  <a:srgbClr val="FF0000"/>
                </a:solidFill>
                <a:latin typeface="AR PハイカラPOP体H04" panose="040B0900000000000000" pitchFamily="50" charset="-128"/>
                <a:ea typeface="AR PハイカラPOP体H04" panose="040B0900000000000000" pitchFamily="50" charset="-128"/>
              </a:rPr>
              <a:t>　　　　</a:t>
            </a:r>
            <a:r>
              <a:rPr lang="ja-JP" altLang="en-US" sz="1050" b="1" dirty="0">
                <a:latin typeface="AR PハイカラPOP体H04" panose="040B0900000000000000" pitchFamily="50" charset="-128"/>
                <a:ea typeface="AR PハイカラPOP体H04" panose="040B0900000000000000" pitchFamily="50" charset="-128"/>
              </a:rPr>
              <a:t>日光交通バス　　      　　普通列車　　 　           バス   　滞在約</a:t>
            </a:r>
            <a:r>
              <a:rPr lang="en-US" altLang="ja-JP" sz="1050" b="1" dirty="0">
                <a:latin typeface="AR PハイカラPOP体H04" panose="040B0900000000000000" pitchFamily="50" charset="-128"/>
                <a:ea typeface="AR PハイカラPOP体H04" panose="040B0900000000000000" pitchFamily="50" charset="-128"/>
              </a:rPr>
              <a:t>2</a:t>
            </a:r>
            <a:r>
              <a:rPr lang="ja-JP" altLang="en-US" sz="1050" b="1" dirty="0">
                <a:latin typeface="AR PハイカラPOP体H04" panose="040B0900000000000000" pitchFamily="50" charset="-128"/>
                <a:ea typeface="AR PハイカラPOP体H04" panose="040B0900000000000000" pitchFamily="50" charset="-128"/>
              </a:rPr>
              <a:t>時間　 　   バス                      快速列車         　　  　送迎車</a:t>
            </a:r>
            <a:endParaRPr lang="en-US" altLang="ja-JP" sz="1050" b="1" dirty="0">
              <a:latin typeface="AR PハイカラPOP体H04" panose="040B0900000000000000" pitchFamily="50" charset="-128"/>
              <a:ea typeface="AR PハイカラPOP体H04" panose="040B0900000000000000" pitchFamily="50" charset="-128"/>
            </a:endParaRPr>
          </a:p>
          <a:p>
            <a:r>
              <a:rPr lang="en-US" altLang="ja-JP" sz="1200" b="1" dirty="0">
                <a:solidFill>
                  <a:srgbClr val="FF0000"/>
                </a:solidFill>
                <a:latin typeface="AR PハイカラPOP体H04" panose="040B0900000000000000" pitchFamily="50" charset="-128"/>
                <a:ea typeface="AR PハイカラPOP体H04" panose="040B0900000000000000" pitchFamily="50" charset="-128"/>
              </a:rPr>
              <a:t>           </a:t>
            </a:r>
            <a:r>
              <a:rPr lang="en-US" altLang="ja-JP" sz="1050" b="1" dirty="0">
                <a:latin typeface="AR PハイカラPOP体H04" panose="040B0900000000000000" pitchFamily="50" charset="-128"/>
                <a:ea typeface="AR PハイカラPOP体H04" panose="040B0900000000000000" pitchFamily="50" charset="-128"/>
              </a:rPr>
              <a:t>9:16                     10:03</a:t>
            </a:r>
            <a:r>
              <a:rPr lang="ja-JP" altLang="en-US" sz="1050" b="1" dirty="0">
                <a:latin typeface="AR PハイカラPOP体H04" panose="040B0900000000000000" pitchFamily="50" charset="-128"/>
                <a:ea typeface="AR PハイカラPOP体H04" panose="040B0900000000000000" pitchFamily="50" charset="-128"/>
              </a:rPr>
              <a:t>　　　　 　　　　</a:t>
            </a:r>
            <a:r>
              <a:rPr lang="en-US" altLang="ja-JP" sz="1050" b="1" dirty="0">
                <a:latin typeface="AR PハイカラPOP体H04" panose="040B0900000000000000" pitchFamily="50" charset="-128"/>
                <a:ea typeface="AR PハイカラPOP体H04" panose="040B0900000000000000" pitchFamily="50" charset="-128"/>
              </a:rPr>
              <a:t>11:30</a:t>
            </a:r>
            <a:r>
              <a:rPr lang="ja-JP" altLang="en-US" sz="1050" b="1" dirty="0">
                <a:latin typeface="AR PハイカラPOP体H04" panose="040B0900000000000000" pitchFamily="50" charset="-128"/>
                <a:ea typeface="AR PハイカラPOP体H04" panose="040B0900000000000000" pitchFamily="50" charset="-128"/>
              </a:rPr>
              <a:t>　                          </a:t>
            </a:r>
            <a:r>
              <a:rPr lang="en-US" altLang="ja-JP" sz="1050" b="1" dirty="0">
                <a:latin typeface="AR PハイカラPOP体H04" panose="040B0900000000000000" pitchFamily="50" charset="-128"/>
                <a:ea typeface="AR PハイカラPOP体H04" panose="040B0900000000000000" pitchFamily="50" charset="-128"/>
              </a:rPr>
              <a:t>13:55</a:t>
            </a:r>
            <a:r>
              <a:rPr lang="ja-JP" altLang="en-US" sz="1050" b="1" dirty="0">
                <a:latin typeface="AR PハイカラPOP体H04" panose="040B0900000000000000" pitchFamily="50" charset="-128"/>
                <a:ea typeface="AR PハイカラPOP体H04" panose="040B0900000000000000" pitchFamily="50" charset="-128"/>
              </a:rPr>
              <a:t>                      </a:t>
            </a:r>
            <a:r>
              <a:rPr lang="en-US" altLang="ja-JP" sz="1050" b="1" dirty="0">
                <a:latin typeface="AR PハイカラPOP体H04" panose="040B0900000000000000" pitchFamily="50" charset="-128"/>
                <a:ea typeface="AR PハイカラPOP体H04" panose="040B0900000000000000" pitchFamily="50" charset="-128"/>
              </a:rPr>
              <a:t>14:51</a:t>
            </a:r>
            <a:r>
              <a:rPr lang="ja-JP" altLang="en-US" sz="1050" b="1" dirty="0">
                <a:latin typeface="AR PハイカラPOP体H04" panose="040B0900000000000000" pitchFamily="50" charset="-128"/>
                <a:ea typeface="AR PハイカラPOP体H04" panose="040B0900000000000000" pitchFamily="50" charset="-128"/>
              </a:rPr>
              <a:t>              </a:t>
            </a:r>
            <a:r>
              <a:rPr lang="en-US" altLang="ja-JP" sz="1050" b="1" dirty="0">
                <a:latin typeface="AR PハイカラPOP体H04" panose="040B0900000000000000" pitchFamily="50" charset="-128"/>
                <a:ea typeface="AR PハイカラPOP体H04" panose="040B0900000000000000" pitchFamily="50" charset="-128"/>
              </a:rPr>
              <a:t> </a:t>
            </a:r>
            <a:r>
              <a:rPr lang="ja-JP" altLang="en-US" sz="1050" b="1" dirty="0">
                <a:latin typeface="AR PハイカラPOP体H04" panose="040B0900000000000000" pitchFamily="50" charset="-128"/>
                <a:ea typeface="AR PハイカラPOP体H04" panose="040B0900000000000000" pitchFamily="50" charset="-128"/>
              </a:rPr>
              <a:t>　　</a:t>
            </a:r>
            <a:r>
              <a:rPr lang="en-US" altLang="ja-JP" sz="1050" b="1" dirty="0">
                <a:latin typeface="AR PハイカラPOP体H04" panose="040B0900000000000000" pitchFamily="50" charset="-128"/>
                <a:ea typeface="AR PハイカラPOP体H04" panose="040B0900000000000000" pitchFamily="50" charset="-128"/>
              </a:rPr>
              <a:t>15:15</a:t>
            </a:r>
            <a:endParaRPr lang="en-US" altLang="ja-JP" sz="1200" b="1" dirty="0">
              <a:solidFill>
                <a:srgbClr val="FF0000"/>
              </a:solidFill>
              <a:latin typeface="AR PハイカラPOP体H04" panose="040B0900000000000000" pitchFamily="50" charset="-128"/>
              <a:ea typeface="AR PハイカラPOP体H04" panose="040B0900000000000000" pitchFamily="50" charset="-128"/>
            </a:endParaRPr>
          </a:p>
          <a:p>
            <a:r>
              <a:rPr lang="ja-JP" altLang="en-US" sz="1200" i="0" u="none" strike="noStrike" dirty="0">
                <a:effectLst/>
                <a:latin typeface="AR PハイカラPOP体H04" panose="040B0900000000000000" pitchFamily="50" charset="-128"/>
                <a:ea typeface="AR PハイカラPOP体H04" panose="040B0900000000000000" pitchFamily="50" charset="-128"/>
              </a:rPr>
              <a:t>本家伴久前　🚌  湯西川温泉駅　</a:t>
            </a:r>
            <a:r>
              <a:rPr lang="ja-JP" altLang="en-US" sz="1200" dirty="0">
                <a:latin typeface="AR PハイカラPOP体H04" panose="040B0900000000000000" pitchFamily="50" charset="-128"/>
                <a:ea typeface="AR PハイカラPOP体H04" panose="040B0900000000000000" pitchFamily="50" charset="-128"/>
              </a:rPr>
              <a:t>🚊</a:t>
            </a:r>
            <a:r>
              <a:rPr lang="ja-JP" altLang="en-US" sz="1200" i="0" u="none" strike="noStrike" dirty="0">
                <a:effectLst/>
                <a:latin typeface="AR PハイカラPOP体H04" panose="040B0900000000000000" pitchFamily="50" charset="-128"/>
                <a:ea typeface="AR PハイカラPOP体H04" panose="040B0900000000000000" pitchFamily="50" charset="-128"/>
              </a:rPr>
              <a:t>　湯野上温泉</a:t>
            </a:r>
            <a:r>
              <a:rPr lang="ja-JP" altLang="en-US" sz="1200" dirty="0">
                <a:latin typeface="AR PハイカラPOP体H04" panose="040B0900000000000000" pitchFamily="50" charset="-128"/>
                <a:ea typeface="AR PハイカラPOP体H04" panose="040B0900000000000000" pitchFamily="50" charset="-128"/>
              </a:rPr>
              <a:t>駅　🚌  大内宿（散策・昼食）　🚌　湯野上温泉駅　🚊　芦ノ牧温泉駅　🚙　芦ノ牧温泉（宿泊）</a:t>
            </a:r>
            <a:endParaRPr lang="en-US" altLang="ja-JP" sz="1200" i="0" u="none" strike="noStrike" dirty="0">
              <a:effectLst/>
              <a:latin typeface="AR PハイカラPOP体H04" panose="040B0900000000000000" pitchFamily="50" charset="-128"/>
              <a:ea typeface="AR PハイカラPOP体H04" panose="040B0900000000000000" pitchFamily="50" charset="-128"/>
            </a:endParaRPr>
          </a:p>
          <a:p>
            <a:r>
              <a:rPr lang="en-US" altLang="ja-JP" sz="1050" b="1" dirty="0">
                <a:latin typeface="AR PハイカラPOP体H04" panose="040B0900000000000000" pitchFamily="50" charset="-128"/>
                <a:ea typeface="AR PハイカラPOP体H04" panose="040B0900000000000000" pitchFamily="50" charset="-128"/>
              </a:rPr>
              <a:t>                        9:40</a:t>
            </a:r>
            <a:r>
              <a:rPr lang="ja-JP" altLang="en-US" sz="1050" b="1" dirty="0">
                <a:latin typeface="AR PハイカラPOP体H04" panose="040B0900000000000000" pitchFamily="50" charset="-128"/>
                <a:ea typeface="AR PハイカラPOP体H04" panose="040B0900000000000000" pitchFamily="50" charset="-128"/>
              </a:rPr>
              <a:t>　　　　　　　 </a:t>
            </a:r>
            <a:r>
              <a:rPr lang="en-US" altLang="ja-JP" sz="1050" b="1" dirty="0">
                <a:latin typeface="AR PハイカラPOP体H04" panose="040B0900000000000000" pitchFamily="50" charset="-128"/>
                <a:ea typeface="AR PハイカラPOP体H04" panose="040B0900000000000000" pitchFamily="50" charset="-128"/>
              </a:rPr>
              <a:t>11;19</a:t>
            </a:r>
            <a:r>
              <a:rPr lang="ja-JP" altLang="en-US" sz="1050" b="1" dirty="0">
                <a:latin typeface="AR PハイカラPOP体H04" panose="040B0900000000000000" pitchFamily="50" charset="-128"/>
                <a:ea typeface="AR PハイカラPOP体H04" panose="040B0900000000000000" pitchFamily="50" charset="-128"/>
              </a:rPr>
              <a:t>　　　              </a:t>
            </a:r>
            <a:r>
              <a:rPr lang="en-US" altLang="ja-JP" sz="1050" b="1" dirty="0">
                <a:latin typeface="AR PハイカラPOP体H04" panose="040B0900000000000000" pitchFamily="50" charset="-128"/>
                <a:ea typeface="AR PハイカラPOP体H04" panose="040B0900000000000000" pitchFamily="50" charset="-128"/>
              </a:rPr>
              <a:t>11:50</a:t>
            </a:r>
            <a:r>
              <a:rPr lang="ja-JP" altLang="en-US" sz="1050" b="1" dirty="0">
                <a:latin typeface="AR PハイカラPOP体H04" panose="040B0900000000000000" pitchFamily="50" charset="-128"/>
                <a:ea typeface="AR PハイカラPOP体H04" panose="040B0900000000000000" pitchFamily="50" charset="-128"/>
              </a:rPr>
              <a:t>                                 </a:t>
            </a:r>
            <a:r>
              <a:rPr lang="en-US" altLang="ja-JP" sz="1050" b="1" dirty="0">
                <a:latin typeface="AR PハイカラPOP体H04" panose="040B0900000000000000" pitchFamily="50" charset="-128"/>
                <a:ea typeface="AR PハイカラPOP体H04" panose="040B0900000000000000" pitchFamily="50" charset="-128"/>
              </a:rPr>
              <a:t>14:15</a:t>
            </a:r>
            <a:r>
              <a:rPr lang="ja-JP" altLang="en-US" sz="1050" b="1" dirty="0">
                <a:latin typeface="AR PハイカラPOP体H04" panose="040B0900000000000000" pitchFamily="50" charset="-128"/>
                <a:ea typeface="AR PハイカラPOP体H04" panose="040B0900000000000000" pitchFamily="50" charset="-128"/>
              </a:rPr>
              <a:t>                     </a:t>
            </a:r>
            <a:r>
              <a:rPr lang="en-US" altLang="ja-JP" sz="1050" b="1" dirty="0">
                <a:latin typeface="AR PハイカラPOP体H04" panose="040B0900000000000000" pitchFamily="50" charset="-128"/>
                <a:ea typeface="AR PハイカラPOP体H04" panose="040B0900000000000000" pitchFamily="50" charset="-128"/>
              </a:rPr>
              <a:t>15:03                   15:20</a:t>
            </a:r>
          </a:p>
          <a:p>
            <a:endParaRPr lang="en-US" altLang="ja-JP" sz="1050" b="1" dirty="0">
              <a:latin typeface="AR PハイカラPOP体H04" panose="040B0900000000000000" pitchFamily="50" charset="-128"/>
              <a:ea typeface="AR PハイカラPOP体H04" panose="040B0900000000000000" pitchFamily="50" charset="-128"/>
            </a:endParaRPr>
          </a:p>
          <a:p>
            <a:endParaRPr lang="en-US" altLang="ja-JP" sz="1050" b="1" dirty="0">
              <a:latin typeface="AR PハイカラPOP体H04" panose="040B0900000000000000" pitchFamily="50" charset="-128"/>
              <a:ea typeface="AR PハイカラPOP体H04" panose="040B0900000000000000" pitchFamily="50" charset="-128"/>
            </a:endParaRPr>
          </a:p>
          <a:p>
            <a:r>
              <a:rPr lang="ja-JP" altLang="en-US" sz="1200" b="1" dirty="0">
                <a:solidFill>
                  <a:srgbClr val="FF0000"/>
                </a:solidFill>
                <a:latin typeface="AR PハイカラPOP体H04" panose="040B0900000000000000" pitchFamily="50" charset="-128"/>
                <a:ea typeface="AR PハイカラPOP体H04" panose="040B0900000000000000" pitchFamily="50" charset="-128"/>
              </a:rPr>
              <a:t>　　　　</a:t>
            </a:r>
            <a:r>
              <a:rPr lang="ja-JP" altLang="en-US" sz="1050" b="1" dirty="0">
                <a:latin typeface="AR PハイカラPOP体H04" panose="040B0900000000000000" pitchFamily="50" charset="-128"/>
                <a:ea typeface="AR PハイカラPOP体H04" panose="040B0900000000000000" pitchFamily="50" charset="-128"/>
              </a:rPr>
              <a:t>　　　　　　   送迎車　      　　 　普通列車　　 　                             滞在約</a:t>
            </a:r>
            <a:r>
              <a:rPr lang="en-US" altLang="ja-JP" sz="1050" b="1" dirty="0">
                <a:latin typeface="AR PハイカラPOP体H04" panose="040B0900000000000000" pitchFamily="50" charset="-128"/>
                <a:ea typeface="AR PハイカラPOP体H04" panose="040B0900000000000000" pitchFamily="50" charset="-128"/>
              </a:rPr>
              <a:t>4</a:t>
            </a:r>
            <a:r>
              <a:rPr lang="ja-JP" altLang="en-US" sz="1050" b="1" dirty="0">
                <a:latin typeface="AR PハイカラPOP体H04" panose="040B0900000000000000" pitchFamily="50" charset="-128"/>
                <a:ea typeface="AR PハイカラPOP体H04" panose="040B0900000000000000" pitchFamily="50" charset="-128"/>
              </a:rPr>
              <a:t>時間</a:t>
            </a:r>
            <a:r>
              <a:rPr lang="en-US" altLang="ja-JP" sz="1050" b="1" dirty="0">
                <a:latin typeface="AR PハイカラPOP体H04" panose="040B0900000000000000" pitchFamily="50" charset="-128"/>
                <a:ea typeface="AR PハイカラPOP体H04" panose="040B0900000000000000" pitchFamily="50" charset="-128"/>
              </a:rPr>
              <a:t>30</a:t>
            </a:r>
            <a:r>
              <a:rPr lang="ja-JP" altLang="en-US" sz="1050" b="1" dirty="0">
                <a:latin typeface="AR PハイカラPOP体H04" panose="040B0900000000000000" pitchFamily="50" charset="-128"/>
                <a:ea typeface="AR PハイカラPOP体H04" panose="040B0900000000000000" pitchFamily="50" charset="-128"/>
              </a:rPr>
              <a:t>分　                                      快速列車 　    やまびこ</a:t>
            </a:r>
            <a:r>
              <a:rPr lang="en-US" altLang="ja-JP" sz="1050" b="1" dirty="0">
                <a:latin typeface="AR PハイカラPOP体H04" panose="040B0900000000000000" pitchFamily="50" charset="-128"/>
                <a:ea typeface="AR PハイカラPOP体H04" panose="040B0900000000000000" pitchFamily="50" charset="-128"/>
              </a:rPr>
              <a:t>62</a:t>
            </a:r>
            <a:r>
              <a:rPr lang="ja-JP" altLang="en-US" sz="1050" b="1" dirty="0">
                <a:latin typeface="AR PハイカラPOP体H04" panose="040B0900000000000000" pitchFamily="50" charset="-128"/>
                <a:ea typeface="AR PハイカラPOP体H04" panose="040B0900000000000000" pitchFamily="50" charset="-128"/>
              </a:rPr>
              <a:t>号</a:t>
            </a:r>
            <a:endParaRPr lang="en-US" altLang="ja-JP" sz="1050" b="1" dirty="0">
              <a:latin typeface="AR PハイカラPOP体H04" panose="040B0900000000000000" pitchFamily="50" charset="-128"/>
              <a:ea typeface="AR PハイカラPOP体H04" panose="040B0900000000000000" pitchFamily="50" charset="-128"/>
            </a:endParaRPr>
          </a:p>
          <a:p>
            <a:r>
              <a:rPr lang="en-US" altLang="ja-JP" sz="1200" b="1" dirty="0">
                <a:solidFill>
                  <a:srgbClr val="FF0000"/>
                </a:solidFill>
                <a:latin typeface="AR PハイカラPOP体H04" panose="040B0900000000000000" pitchFamily="50" charset="-128"/>
                <a:ea typeface="AR PハイカラPOP体H04" panose="040B0900000000000000" pitchFamily="50" charset="-128"/>
              </a:rPr>
              <a:t>          </a:t>
            </a:r>
            <a:r>
              <a:rPr lang="ja-JP" altLang="en-US" sz="1200" b="1" dirty="0">
                <a:solidFill>
                  <a:srgbClr val="FF0000"/>
                </a:solidFill>
                <a:latin typeface="AR PハイカラPOP体H04" panose="040B0900000000000000" pitchFamily="50" charset="-128"/>
                <a:ea typeface="AR PハイカラPOP体H04" panose="040B0900000000000000" pitchFamily="50" charset="-128"/>
              </a:rPr>
              <a:t>　　　　　</a:t>
            </a:r>
            <a:r>
              <a:rPr lang="en-US" altLang="ja-JP" sz="1200" b="1" dirty="0">
                <a:solidFill>
                  <a:srgbClr val="FF0000"/>
                </a:solidFill>
                <a:latin typeface="AR PハイカラPOP体H04" panose="040B0900000000000000" pitchFamily="50" charset="-128"/>
                <a:ea typeface="AR PハイカラPOP体H04" panose="040B0900000000000000" pitchFamily="50" charset="-128"/>
              </a:rPr>
              <a:t> </a:t>
            </a:r>
            <a:r>
              <a:rPr lang="en-US" altLang="ja-JP" sz="1050" b="1" dirty="0">
                <a:latin typeface="AR PハイカラPOP体H04" panose="040B0900000000000000" pitchFamily="50" charset="-128"/>
                <a:ea typeface="AR PハイカラPOP体H04" panose="040B0900000000000000" pitchFamily="50" charset="-128"/>
              </a:rPr>
              <a:t>10:00                   10:28</a:t>
            </a:r>
            <a:r>
              <a:rPr lang="ja-JP" altLang="en-US" sz="1050" b="1" dirty="0">
                <a:latin typeface="AR PハイカラPOP体H04" panose="040B0900000000000000" pitchFamily="50" charset="-128"/>
                <a:ea typeface="AR PハイカラPOP体H04" panose="040B0900000000000000" pitchFamily="50" charset="-128"/>
              </a:rPr>
              <a:t>　　　　 　　　　                           </a:t>
            </a:r>
            <a:r>
              <a:rPr lang="en-US" altLang="ja-JP" sz="1050" b="1" dirty="0">
                <a:latin typeface="AR PハイカラPOP体H04" panose="040B0900000000000000" pitchFamily="50" charset="-128"/>
                <a:ea typeface="AR PハイカラPOP体H04" panose="040B0900000000000000" pitchFamily="50" charset="-128"/>
              </a:rPr>
              <a:t>   </a:t>
            </a:r>
            <a:r>
              <a:rPr lang="ja-JP" altLang="en-US" sz="1050" b="1" dirty="0">
                <a:latin typeface="AR PハイカラPOP体H04" panose="040B0900000000000000" pitchFamily="50" charset="-128"/>
                <a:ea typeface="AR PハイカラPOP体H04" panose="040B0900000000000000" pitchFamily="50" charset="-128"/>
              </a:rPr>
              <a:t>                                                  １</a:t>
            </a:r>
            <a:r>
              <a:rPr lang="en-US" altLang="ja-JP" sz="1050" b="1" dirty="0">
                <a:latin typeface="AR PハイカラPOP体H04" panose="040B0900000000000000" pitchFamily="50" charset="-128"/>
                <a:ea typeface="AR PハイカラPOP体H04" panose="040B0900000000000000" pitchFamily="50" charset="-128"/>
              </a:rPr>
              <a:t>5</a:t>
            </a:r>
            <a:r>
              <a:rPr lang="ja-JP" altLang="en-US" sz="1050" b="1" dirty="0">
                <a:latin typeface="AR PハイカラPOP体H04" panose="040B0900000000000000" pitchFamily="50" charset="-128"/>
                <a:ea typeface="AR PハイカラPOP体H04" panose="040B0900000000000000" pitchFamily="50" charset="-128"/>
              </a:rPr>
              <a:t>；</a:t>
            </a:r>
            <a:r>
              <a:rPr lang="en-US" altLang="ja-JP" sz="1050" b="1" dirty="0">
                <a:latin typeface="AR PハイカラPOP体H04" panose="040B0900000000000000" pitchFamily="50" charset="-128"/>
                <a:ea typeface="AR PハイカラPOP体H04" panose="040B0900000000000000" pitchFamily="50" charset="-128"/>
              </a:rPr>
              <a:t>30          17:06 </a:t>
            </a:r>
            <a:endParaRPr lang="en-US" altLang="ja-JP" sz="1200" b="1" dirty="0">
              <a:solidFill>
                <a:srgbClr val="FF0000"/>
              </a:solidFill>
              <a:latin typeface="AR PハイカラPOP体H04" panose="040B0900000000000000" pitchFamily="50" charset="-128"/>
              <a:ea typeface="AR PハイカラPOP体H04" panose="040B0900000000000000" pitchFamily="50" charset="-128"/>
            </a:endParaRPr>
          </a:p>
          <a:p>
            <a:r>
              <a:rPr lang="ja-JP" altLang="en-US" sz="1200" dirty="0">
                <a:latin typeface="AR PハイカラPOP体H04" panose="040B0900000000000000" pitchFamily="50" charset="-128"/>
                <a:ea typeface="AR PハイカラPOP体H04" panose="040B0900000000000000" pitchFamily="50" charset="-128"/>
              </a:rPr>
              <a:t>　　　　　芦ノ牧温泉　🚙  芦ノ牧温泉駅　🚊　会津若松駅　（鶴ヶ城、白虎隊記念館、飯盛山など市内散策）　会津若松駅　🚊　郡山　　 🚄　  大宮・東京</a:t>
            </a:r>
            <a:endParaRPr lang="en-US" altLang="ja-JP" sz="1200" dirty="0">
              <a:latin typeface="AR PハイカラPOP体H04" panose="040B0900000000000000" pitchFamily="50" charset="-128"/>
              <a:ea typeface="AR PハイカラPOP体H04" panose="040B0900000000000000" pitchFamily="50" charset="-128"/>
            </a:endParaRPr>
          </a:p>
          <a:p>
            <a:r>
              <a:rPr lang="en-US" altLang="ja-JP" sz="1050" b="1" dirty="0">
                <a:latin typeface="AR PハイカラPOP体H04" panose="040B0900000000000000" pitchFamily="50" charset="-128"/>
                <a:ea typeface="AR PハイカラPOP体H04" panose="040B0900000000000000" pitchFamily="50" charset="-128"/>
              </a:rPr>
              <a:t>                      </a:t>
            </a:r>
            <a:r>
              <a:rPr lang="ja-JP" altLang="en-US" sz="1050" b="1" dirty="0">
                <a:latin typeface="AR PハイカラPOP体H04" panose="040B0900000000000000" pitchFamily="50" charset="-128"/>
                <a:ea typeface="AR PハイカラPOP体H04" panose="040B0900000000000000" pitchFamily="50" charset="-128"/>
              </a:rPr>
              <a:t>　　　　　</a:t>
            </a:r>
            <a:r>
              <a:rPr lang="en-US" altLang="ja-JP" sz="1050" b="1" dirty="0">
                <a:latin typeface="AR PハイカラPOP体H04" panose="040B0900000000000000" pitchFamily="50" charset="-128"/>
                <a:ea typeface="AR PハイカラPOP体H04" panose="040B0900000000000000" pitchFamily="50" charset="-128"/>
              </a:rPr>
              <a:t>  10:05</a:t>
            </a:r>
            <a:r>
              <a:rPr lang="ja-JP" altLang="en-US" sz="1050" b="1" dirty="0">
                <a:latin typeface="AR PハイカラPOP体H04" panose="040B0900000000000000" pitchFamily="50" charset="-128"/>
                <a:ea typeface="AR PハイカラPOP体H04" panose="040B0900000000000000" pitchFamily="50" charset="-128"/>
              </a:rPr>
              <a:t>　　　　　　　 </a:t>
            </a:r>
            <a:r>
              <a:rPr lang="en-US" altLang="ja-JP" sz="1050" b="1" dirty="0">
                <a:latin typeface="AR PハイカラPOP体H04" panose="040B0900000000000000" pitchFamily="50" charset="-128"/>
                <a:ea typeface="AR PハイカラPOP体H04" panose="040B0900000000000000" pitchFamily="50" charset="-128"/>
              </a:rPr>
              <a:t>10;51</a:t>
            </a:r>
            <a:r>
              <a:rPr lang="ja-JP" altLang="en-US" sz="1050" b="1" dirty="0">
                <a:latin typeface="AR PハイカラPOP体H04" panose="040B0900000000000000" pitchFamily="50" charset="-128"/>
                <a:ea typeface="AR PハイカラPOP体H04" panose="040B0900000000000000" pitchFamily="50" charset="-128"/>
              </a:rPr>
              <a:t>　　　                                                                                               </a:t>
            </a:r>
            <a:r>
              <a:rPr lang="en-US" altLang="ja-JP" sz="1050" b="1" dirty="0">
                <a:latin typeface="AR PハイカラPOP体H04" panose="040B0900000000000000" pitchFamily="50" charset="-128"/>
                <a:ea typeface="AR PハイカラPOP体H04" panose="040B0900000000000000" pitchFamily="50" charset="-128"/>
              </a:rPr>
              <a:t>16:35</a:t>
            </a:r>
            <a:r>
              <a:rPr lang="ja-JP" altLang="en-US" sz="1050" b="1" dirty="0">
                <a:latin typeface="AR PハイカラPOP体H04" panose="040B0900000000000000" pitchFamily="50" charset="-128"/>
                <a:ea typeface="AR PハイカラPOP体H04" panose="040B0900000000000000" pitchFamily="50" charset="-128"/>
              </a:rPr>
              <a:t>                １</a:t>
            </a:r>
            <a:r>
              <a:rPr lang="en-US" altLang="ja-JP" sz="1050" b="1" dirty="0">
                <a:latin typeface="AR PハイカラPOP体H04" panose="040B0900000000000000" pitchFamily="50" charset="-128"/>
                <a:ea typeface="AR PハイカラPOP体H04" panose="040B0900000000000000" pitchFamily="50" charset="-128"/>
              </a:rPr>
              <a:t>7</a:t>
            </a:r>
            <a:r>
              <a:rPr lang="ja-JP" altLang="en-US" sz="1050" b="1" dirty="0">
                <a:latin typeface="AR PハイカラPOP体H04" panose="040B0900000000000000" pitchFamily="50" charset="-128"/>
                <a:ea typeface="AR PハイカラPOP体H04" panose="040B0900000000000000" pitchFamily="50" charset="-128"/>
              </a:rPr>
              <a:t>：</a:t>
            </a:r>
            <a:r>
              <a:rPr lang="en-US" altLang="ja-JP" sz="1050" b="1" dirty="0">
                <a:latin typeface="AR PハイカラPOP体H04" panose="040B0900000000000000" pitchFamily="50" charset="-128"/>
                <a:ea typeface="AR PハイカラPOP体H04" panose="040B0900000000000000" pitchFamily="50" charset="-128"/>
              </a:rPr>
              <a:t>59</a:t>
            </a:r>
            <a:r>
              <a:rPr lang="ja-JP" altLang="en-US" sz="1050" b="1" dirty="0">
                <a:latin typeface="AR PハイカラPOP体H04" panose="040B0900000000000000" pitchFamily="50" charset="-128"/>
                <a:ea typeface="AR PハイカラPOP体H04" panose="040B0900000000000000" pitchFamily="50" charset="-128"/>
              </a:rPr>
              <a:t>・</a:t>
            </a:r>
            <a:r>
              <a:rPr lang="en-US" altLang="ja-JP" sz="1050" b="1" dirty="0">
                <a:latin typeface="AR PハイカラPOP体H04" panose="040B0900000000000000" pitchFamily="50" charset="-128"/>
                <a:ea typeface="AR PハイカラPOP体H04" panose="040B0900000000000000" pitchFamily="50" charset="-128"/>
              </a:rPr>
              <a:t>18</a:t>
            </a:r>
            <a:r>
              <a:rPr lang="ja-JP" altLang="en-US" sz="1050" b="1" dirty="0">
                <a:latin typeface="AR PハイカラPOP体H04" panose="040B0900000000000000" pitchFamily="50" charset="-128"/>
                <a:ea typeface="AR PハイカラPOP体H04" panose="040B0900000000000000" pitchFamily="50" charset="-128"/>
              </a:rPr>
              <a:t>：</a:t>
            </a:r>
            <a:r>
              <a:rPr lang="en-US" altLang="ja-JP" sz="1050" b="1" dirty="0">
                <a:latin typeface="AR PハイカラPOP体H04" panose="040B0900000000000000" pitchFamily="50" charset="-128"/>
                <a:ea typeface="AR PハイカラPOP体H04" panose="040B0900000000000000" pitchFamily="50" charset="-128"/>
              </a:rPr>
              <a:t>24</a:t>
            </a:r>
          </a:p>
        </p:txBody>
      </p:sp>
      <p:pic>
        <p:nvPicPr>
          <p:cNvPr id="6" name="図 5">
            <a:extLst>
              <a:ext uri="{FF2B5EF4-FFF2-40B4-BE49-F238E27FC236}">
                <a16:creationId xmlns:a16="http://schemas.microsoft.com/office/drawing/2014/main" id="{5279C6F5-CD2A-19BA-1F96-495F8104A857}"/>
              </a:ext>
            </a:extLst>
          </p:cNvPr>
          <p:cNvPicPr>
            <a:picLocks noChangeAspect="1"/>
          </p:cNvPicPr>
          <p:nvPr/>
        </p:nvPicPr>
        <p:blipFill>
          <a:blip r:embed="rId2"/>
          <a:srcRect l="3363" t="7552" r="3765"/>
          <a:stretch>
            <a:fillRect/>
          </a:stretch>
        </p:blipFill>
        <p:spPr>
          <a:xfrm>
            <a:off x="398702" y="5364582"/>
            <a:ext cx="1904486" cy="1327055"/>
          </a:xfrm>
          <a:prstGeom prst="rect">
            <a:avLst/>
          </a:prstGeom>
        </p:spPr>
      </p:pic>
      <p:pic>
        <p:nvPicPr>
          <p:cNvPr id="7" name="図 6">
            <a:extLst>
              <a:ext uri="{FF2B5EF4-FFF2-40B4-BE49-F238E27FC236}">
                <a16:creationId xmlns:a16="http://schemas.microsoft.com/office/drawing/2014/main" id="{3EBBC0C5-7E15-68B9-98DE-C3322C616B45}"/>
              </a:ext>
            </a:extLst>
          </p:cNvPr>
          <p:cNvPicPr>
            <a:picLocks noChangeAspect="1"/>
          </p:cNvPicPr>
          <p:nvPr/>
        </p:nvPicPr>
        <p:blipFill>
          <a:blip r:embed="rId3"/>
          <a:srcRect t="4720" b="4019"/>
          <a:stretch>
            <a:fillRect/>
          </a:stretch>
        </p:blipFill>
        <p:spPr>
          <a:xfrm>
            <a:off x="2516272" y="5364581"/>
            <a:ext cx="2077304" cy="1327055"/>
          </a:xfrm>
          <a:prstGeom prst="rect">
            <a:avLst/>
          </a:prstGeom>
        </p:spPr>
      </p:pic>
    </p:spTree>
    <p:extLst>
      <p:ext uri="{BB962C8B-B14F-4D97-AF65-F5344CB8AC3E}">
        <p14:creationId xmlns:p14="http://schemas.microsoft.com/office/powerpoint/2010/main" val="329665287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101</TotalTime>
  <Words>369</Words>
  <Application>Microsoft Office PowerPoint</Application>
  <PresentationFormat>ワイド画面</PresentationFormat>
  <Paragraphs>29</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AR PハイカラPOP体H04</vt: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SUDO JUN</dc:creator>
  <cp:lastModifiedBy>SUDO JUN</cp:lastModifiedBy>
  <cp:revision>9</cp:revision>
  <cp:lastPrinted>2026-03-28T02:56:40Z</cp:lastPrinted>
  <dcterms:created xsi:type="dcterms:W3CDTF">2026-03-27T12:31:50Z</dcterms:created>
  <dcterms:modified xsi:type="dcterms:W3CDTF">2026-03-28T02:57:25Z</dcterms:modified>
</cp:coreProperties>
</file>